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138"/>
    <a:srgbClr val="120135"/>
    <a:srgbClr val="030009"/>
    <a:srgbClr val="4617E3"/>
    <a:srgbClr val="5D4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89" y="-10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i Ganesh" userId="72a2ab2ad1c41455" providerId="LiveId" clId="{ADC1C61E-68EE-47F8-9D5B-CB59689A5BCD}"/>
    <pc:docChg chg="undo redo custSel addSld delSld modSld">
      <pc:chgData name="Jai Ganesh" userId="72a2ab2ad1c41455" providerId="LiveId" clId="{ADC1C61E-68EE-47F8-9D5B-CB59689A5BCD}" dt="2022-11-16T17:24:41.527" v="4312" actId="1035"/>
      <pc:docMkLst>
        <pc:docMk/>
      </pc:docMkLst>
      <pc:sldChg chg="addSp delSp modSp mod modTransition">
        <pc:chgData name="Jai Ganesh" userId="72a2ab2ad1c41455" providerId="LiveId" clId="{ADC1C61E-68EE-47F8-9D5B-CB59689A5BCD}" dt="2022-11-14T13:05:23.888" v="1525"/>
        <pc:sldMkLst>
          <pc:docMk/>
          <pc:sldMk cId="1154681402" sldId="256"/>
        </pc:sldMkLst>
        <pc:spChg chg="add mod">
          <ac:chgData name="Jai Ganesh" userId="72a2ab2ad1c41455" providerId="LiveId" clId="{ADC1C61E-68EE-47F8-9D5B-CB59689A5BCD}" dt="2022-11-14T11:26:23.760" v="516" actId="1035"/>
          <ac:spMkLst>
            <pc:docMk/>
            <pc:sldMk cId="1154681402" sldId="256"/>
            <ac:spMk id="17" creationId="{5E4EBB00-422E-95A5-AF69-07BF15FEF560}"/>
          </ac:spMkLst>
        </pc:spChg>
        <pc:spChg chg="del mod">
          <ac:chgData name="Jai Ganesh" userId="72a2ab2ad1c41455" providerId="LiveId" clId="{ADC1C61E-68EE-47F8-9D5B-CB59689A5BCD}" dt="2022-11-13T15:50:15.923" v="11" actId="478"/>
          <ac:spMkLst>
            <pc:docMk/>
            <pc:sldMk cId="1154681402" sldId="256"/>
            <ac:spMk id="17" creationId="{76460C87-B2BA-CA18-DEB3-26BE38D6924D}"/>
          </ac:spMkLst>
        </pc:spChg>
        <pc:spChg chg="add mod">
          <ac:chgData name="Jai Ganesh" userId="72a2ab2ad1c41455" providerId="LiveId" clId="{ADC1C61E-68EE-47F8-9D5B-CB59689A5BCD}" dt="2022-11-14T11:26:35.501" v="558" actId="1037"/>
          <ac:spMkLst>
            <pc:docMk/>
            <pc:sldMk cId="1154681402" sldId="256"/>
            <ac:spMk id="18" creationId="{7236EC32-D33D-5928-B332-C994F271C6B3}"/>
          </ac:spMkLst>
        </pc:spChg>
        <pc:spChg chg="del">
          <ac:chgData name="Jai Ganesh" userId="72a2ab2ad1c41455" providerId="LiveId" clId="{ADC1C61E-68EE-47F8-9D5B-CB59689A5BCD}" dt="2022-11-13T15:50:12.067" v="9" actId="478"/>
          <ac:spMkLst>
            <pc:docMk/>
            <pc:sldMk cId="1154681402" sldId="256"/>
            <ac:spMk id="18" creationId="{A30F51DD-C2AB-E52A-11CF-21C1E321807C}"/>
          </ac:spMkLst>
        </pc:spChg>
        <pc:spChg chg="add del mod">
          <ac:chgData name="Jai Ganesh" userId="72a2ab2ad1c41455" providerId="LiveId" clId="{ADC1C61E-68EE-47F8-9D5B-CB59689A5BCD}" dt="2022-11-13T15:50:14.181" v="10" actId="478"/>
          <ac:spMkLst>
            <pc:docMk/>
            <pc:sldMk cId="1154681402" sldId="256"/>
            <ac:spMk id="19" creationId="{07B9B69A-FF32-2F45-0B29-B44C902E64C8}"/>
          </ac:spMkLst>
        </pc:spChg>
        <pc:spChg chg="del">
          <ac:chgData name="Jai Ganesh" userId="72a2ab2ad1c41455" providerId="LiveId" clId="{ADC1C61E-68EE-47F8-9D5B-CB59689A5BCD}" dt="2022-11-13T15:50:20.084" v="13" actId="478"/>
          <ac:spMkLst>
            <pc:docMk/>
            <pc:sldMk cId="1154681402" sldId="256"/>
            <ac:spMk id="20" creationId="{A431475C-6051-D805-E63F-14E9E6049E43}"/>
          </ac:spMkLst>
        </pc:spChg>
        <pc:spChg chg="del mod">
          <ac:chgData name="Jai Ganesh" userId="72a2ab2ad1c41455" providerId="LiveId" clId="{ADC1C61E-68EE-47F8-9D5B-CB59689A5BCD}" dt="2022-11-13T15:50:22.107" v="15" actId="478"/>
          <ac:spMkLst>
            <pc:docMk/>
            <pc:sldMk cId="1154681402" sldId="256"/>
            <ac:spMk id="21" creationId="{BA3D826B-8DFC-B7AC-11E4-83BAC1E9C400}"/>
          </ac:spMkLst>
        </pc:spChg>
        <pc:spChg chg="add del mod">
          <ac:chgData name="Jai Ganesh" userId="72a2ab2ad1c41455" providerId="LiveId" clId="{ADC1C61E-68EE-47F8-9D5B-CB59689A5BCD}" dt="2022-11-13T15:50:17.947" v="12" actId="478"/>
          <ac:spMkLst>
            <pc:docMk/>
            <pc:sldMk cId="1154681402" sldId="256"/>
            <ac:spMk id="24" creationId="{210FA5D6-45C1-CB15-23CD-98A5C68BD5B7}"/>
          </ac:spMkLst>
        </pc:spChg>
        <pc:spChg chg="add mod">
          <ac:chgData name="Jai Ganesh" userId="72a2ab2ad1c41455" providerId="LiveId" clId="{ADC1C61E-68EE-47F8-9D5B-CB59689A5BCD}" dt="2022-11-13T15:51:06.751" v="145" actId="1037"/>
          <ac:spMkLst>
            <pc:docMk/>
            <pc:sldMk cId="1154681402" sldId="256"/>
            <ac:spMk id="25" creationId="{72BF139D-2CCF-8F7F-8915-C31C9F742FFB}"/>
          </ac:spMkLst>
        </pc:spChg>
        <pc:spChg chg="add mod">
          <ac:chgData name="Jai Ganesh" userId="72a2ab2ad1c41455" providerId="LiveId" clId="{ADC1C61E-68EE-47F8-9D5B-CB59689A5BCD}" dt="2022-11-13T15:51:21.692" v="204" actId="1038"/>
          <ac:spMkLst>
            <pc:docMk/>
            <pc:sldMk cId="1154681402" sldId="256"/>
            <ac:spMk id="26" creationId="{70A7807E-7D0C-13D7-E17D-B9B58D7AEF77}"/>
          </ac:spMkLst>
        </pc:spChg>
        <pc:spChg chg="add mod">
          <ac:chgData name="Jai Ganesh" userId="72a2ab2ad1c41455" providerId="LiveId" clId="{ADC1C61E-68EE-47F8-9D5B-CB59689A5BCD}" dt="2022-11-13T15:50:47.406" v="51" actId="1037"/>
          <ac:spMkLst>
            <pc:docMk/>
            <pc:sldMk cId="1154681402" sldId="256"/>
            <ac:spMk id="27" creationId="{C2C95F2B-7BBC-E4D3-7FF8-E6B11901E2E9}"/>
          </ac:spMkLst>
        </pc:spChg>
        <pc:spChg chg="add mod">
          <ac:chgData name="Jai Ganesh" userId="72a2ab2ad1c41455" providerId="LiveId" clId="{ADC1C61E-68EE-47F8-9D5B-CB59689A5BCD}" dt="2022-11-13T15:50:57.449" v="90" actId="1037"/>
          <ac:spMkLst>
            <pc:docMk/>
            <pc:sldMk cId="1154681402" sldId="256"/>
            <ac:spMk id="28" creationId="{F185D924-76F5-E3C5-A9B0-45DC574BD32F}"/>
          </ac:spMkLst>
        </pc:spChg>
        <pc:grpChg chg="del mod">
          <ac:chgData name="Jai Ganesh" userId="72a2ab2ad1c41455" providerId="LiveId" clId="{ADC1C61E-68EE-47F8-9D5B-CB59689A5BCD}" dt="2022-11-14T11:25:46.136" v="477" actId="21"/>
          <ac:grpSpMkLst>
            <pc:docMk/>
            <pc:sldMk cId="1154681402" sldId="256"/>
            <ac:grpSpMk id="16" creationId="{632377FF-565F-6588-F255-4F7E626B5F1A}"/>
          </ac:grpSpMkLst>
        </pc:grpChg>
      </pc:sldChg>
      <pc:sldChg chg="addSp delSp modSp mod modTransition">
        <pc:chgData name="Jai Ganesh" userId="72a2ab2ad1c41455" providerId="LiveId" clId="{ADC1C61E-68EE-47F8-9D5B-CB59689A5BCD}" dt="2022-11-16T12:04:06.427" v="3101" actId="1076"/>
        <pc:sldMkLst>
          <pc:docMk/>
          <pc:sldMk cId="1618581591" sldId="257"/>
        </pc:sldMkLst>
        <pc:spChg chg="mod">
          <ac:chgData name="Jai Ganesh" userId="72a2ab2ad1c41455" providerId="LiveId" clId="{ADC1C61E-68EE-47F8-9D5B-CB59689A5BCD}" dt="2022-11-14T11:26:09.294" v="482" actId="1076"/>
          <ac:spMkLst>
            <pc:docMk/>
            <pc:sldMk cId="1618581591" sldId="257"/>
            <ac:spMk id="4" creationId="{CEDB1670-4127-5219-FCDB-40372BB70AE3}"/>
          </ac:spMkLst>
        </pc:spChg>
        <pc:spChg chg="mod">
          <ac:chgData name="Jai Ganesh" userId="72a2ab2ad1c41455" providerId="LiveId" clId="{ADC1C61E-68EE-47F8-9D5B-CB59689A5BCD}" dt="2022-11-14T11:25:09.038" v="475" actId="1076"/>
          <ac:spMkLst>
            <pc:docMk/>
            <pc:sldMk cId="1618581591" sldId="257"/>
            <ac:spMk id="6" creationId="{3E6859A1-DB3D-8BC2-0688-4B0B7BB8D843}"/>
          </ac:spMkLst>
        </pc:spChg>
        <pc:spChg chg="add del mod">
          <ac:chgData name="Jai Ganesh" userId="72a2ab2ad1c41455" providerId="LiveId" clId="{ADC1C61E-68EE-47F8-9D5B-CB59689A5BCD}" dt="2022-11-13T15:52:17.738" v="212" actId="1076"/>
          <ac:spMkLst>
            <pc:docMk/>
            <pc:sldMk cId="1618581591" sldId="257"/>
            <ac:spMk id="17" creationId="{76460C87-B2BA-CA18-DEB3-26BE38D6924D}"/>
          </ac:spMkLst>
        </pc:spChg>
        <pc:spChg chg="mod">
          <ac:chgData name="Jai Ganesh" userId="72a2ab2ad1c41455" providerId="LiveId" clId="{ADC1C61E-68EE-47F8-9D5B-CB59689A5BCD}" dt="2022-11-16T12:04:06.427" v="3101" actId="1076"/>
          <ac:spMkLst>
            <pc:docMk/>
            <pc:sldMk cId="1618581591" sldId="257"/>
            <ac:spMk id="18" creationId="{A30F51DD-C2AB-E52A-11CF-21C1E321807C}"/>
          </ac:spMkLst>
        </pc:spChg>
        <pc:spChg chg="add del mod">
          <ac:chgData name="Jai Ganesh" userId="72a2ab2ad1c41455" providerId="LiveId" clId="{ADC1C61E-68EE-47F8-9D5B-CB59689A5BCD}" dt="2022-11-13T15:52:20.606" v="213" actId="478"/>
          <ac:spMkLst>
            <pc:docMk/>
            <pc:sldMk cId="1618581591" sldId="257"/>
            <ac:spMk id="19" creationId="{D114FBE9-D348-A8D5-B28C-520A04273176}"/>
          </ac:spMkLst>
        </pc:spChg>
        <pc:spChg chg="mod">
          <ac:chgData name="Jai Ganesh" userId="72a2ab2ad1c41455" providerId="LiveId" clId="{ADC1C61E-68EE-47F8-9D5B-CB59689A5BCD}" dt="2022-11-16T12:04:04.045" v="3100" actId="1076"/>
          <ac:spMkLst>
            <pc:docMk/>
            <pc:sldMk cId="1618581591" sldId="257"/>
            <ac:spMk id="20" creationId="{A431475C-6051-D805-E63F-14E9E6049E43}"/>
          </ac:spMkLst>
        </pc:spChg>
        <pc:spChg chg="mod">
          <ac:chgData name="Jai Ganesh" userId="72a2ab2ad1c41455" providerId="LiveId" clId="{ADC1C61E-68EE-47F8-9D5B-CB59689A5BCD}" dt="2022-11-13T15:49:40.353" v="6" actId="1076"/>
          <ac:spMkLst>
            <pc:docMk/>
            <pc:sldMk cId="1618581591" sldId="257"/>
            <ac:spMk id="21" creationId="{BA3D826B-8DFC-B7AC-11E4-83BAC1E9C400}"/>
          </ac:spMkLst>
        </pc:spChg>
        <pc:spChg chg="add del mod">
          <ac:chgData name="Jai Ganesh" userId="72a2ab2ad1c41455" providerId="LiveId" clId="{ADC1C61E-68EE-47F8-9D5B-CB59689A5BCD}" dt="2022-11-13T15:52:35.834" v="218" actId="478"/>
          <ac:spMkLst>
            <pc:docMk/>
            <pc:sldMk cId="1618581591" sldId="257"/>
            <ac:spMk id="22" creationId="{F1104ECB-E56F-5931-D98F-BE5078BEFB0A}"/>
          </ac:spMkLst>
        </pc:spChg>
        <pc:spChg chg="mod">
          <ac:chgData name="Jai Ganesh" userId="72a2ab2ad1c41455" providerId="LiveId" clId="{ADC1C61E-68EE-47F8-9D5B-CB59689A5BCD}" dt="2022-11-14T11:15:52.656" v="221" actId="1076"/>
          <ac:spMkLst>
            <pc:docMk/>
            <pc:sldMk cId="1618581591" sldId="257"/>
            <ac:spMk id="23" creationId="{1FB6AB90-B302-BF13-CE0C-1BDC32F235E5}"/>
          </ac:spMkLst>
        </pc:spChg>
      </pc:sldChg>
      <pc:sldChg chg="addSp delSp modSp mod modTransition">
        <pc:chgData name="Jai Ganesh" userId="72a2ab2ad1c41455" providerId="LiveId" clId="{ADC1C61E-68EE-47F8-9D5B-CB59689A5BCD}" dt="2022-11-16T17:13:15.327" v="3630" actId="1076"/>
        <pc:sldMkLst>
          <pc:docMk/>
          <pc:sldMk cId="2787694983" sldId="258"/>
        </pc:sldMkLst>
        <pc:spChg chg="add mod">
          <ac:chgData name="Jai Ganesh" userId="72a2ab2ad1c41455" providerId="LiveId" clId="{ADC1C61E-68EE-47F8-9D5B-CB59689A5BCD}" dt="2022-11-16T15:27:21.193" v="3211" actId="1037"/>
          <ac:spMkLst>
            <pc:docMk/>
            <pc:sldMk cId="2787694983" sldId="258"/>
            <ac:spMk id="16" creationId="{BDE68B94-BEA6-4FB8-02C7-147FD30227C0}"/>
          </ac:spMkLst>
        </pc:spChg>
        <pc:spChg chg="add del mod">
          <ac:chgData name="Jai Ganesh" userId="72a2ab2ad1c41455" providerId="LiveId" clId="{ADC1C61E-68EE-47F8-9D5B-CB59689A5BCD}" dt="2022-11-14T12:29:02.710" v="1310" actId="478"/>
          <ac:spMkLst>
            <pc:docMk/>
            <pc:sldMk cId="2787694983" sldId="258"/>
            <ac:spMk id="16" creationId="{E3A5B7AD-0817-9BCA-A6E0-E2D48478C288}"/>
          </ac:spMkLst>
        </pc:spChg>
        <pc:spChg chg="del">
          <ac:chgData name="Jai Ganesh" userId="72a2ab2ad1c41455" providerId="LiveId" clId="{ADC1C61E-68EE-47F8-9D5B-CB59689A5BCD}" dt="2022-11-16T17:11:08.690" v="3549" actId="478"/>
          <ac:spMkLst>
            <pc:docMk/>
            <pc:sldMk cId="2787694983" sldId="258"/>
            <ac:spMk id="17" creationId="{76460C87-B2BA-CA18-DEB3-26BE38D6924D}"/>
          </ac:spMkLst>
        </pc:spChg>
        <pc:spChg chg="del mod">
          <ac:chgData name="Jai Ganesh" userId="72a2ab2ad1c41455" providerId="LiveId" clId="{ADC1C61E-68EE-47F8-9D5B-CB59689A5BCD}" dt="2022-11-16T17:11:08.690" v="3549" actId="478"/>
          <ac:spMkLst>
            <pc:docMk/>
            <pc:sldMk cId="2787694983" sldId="258"/>
            <ac:spMk id="18" creationId="{A30F51DD-C2AB-E52A-11CF-21C1E321807C}"/>
          </ac:spMkLst>
        </pc:spChg>
        <pc:spChg chg="del">
          <ac:chgData name="Jai Ganesh" userId="72a2ab2ad1c41455" providerId="LiveId" clId="{ADC1C61E-68EE-47F8-9D5B-CB59689A5BCD}" dt="2022-11-16T17:11:08.690" v="3549" actId="478"/>
          <ac:spMkLst>
            <pc:docMk/>
            <pc:sldMk cId="2787694983" sldId="258"/>
            <ac:spMk id="20" creationId="{A431475C-6051-D805-E63F-14E9E6049E43}"/>
          </ac:spMkLst>
        </pc:spChg>
        <pc:spChg chg="del">
          <ac:chgData name="Jai Ganesh" userId="72a2ab2ad1c41455" providerId="LiveId" clId="{ADC1C61E-68EE-47F8-9D5B-CB59689A5BCD}" dt="2022-11-16T17:11:08.690" v="3549" actId="478"/>
          <ac:spMkLst>
            <pc:docMk/>
            <pc:sldMk cId="2787694983" sldId="258"/>
            <ac:spMk id="21" creationId="{BA3D826B-8DFC-B7AC-11E4-83BAC1E9C400}"/>
          </ac:spMkLst>
        </pc:spChg>
        <pc:spChg chg="add mod">
          <ac:chgData name="Jai Ganesh" userId="72a2ab2ad1c41455" providerId="LiveId" clId="{ADC1C61E-68EE-47F8-9D5B-CB59689A5BCD}" dt="2022-11-14T11:17:17.916" v="226" actId="1076"/>
          <ac:spMkLst>
            <pc:docMk/>
            <pc:sldMk cId="2787694983" sldId="258"/>
            <ac:spMk id="22" creationId="{9A97916C-FE8F-2EE6-BADE-BE24534F3308}"/>
          </ac:spMkLst>
        </pc:spChg>
        <pc:spChg chg="add del mod">
          <ac:chgData name="Jai Ganesh" userId="72a2ab2ad1c41455" providerId="LiveId" clId="{ADC1C61E-68EE-47F8-9D5B-CB59689A5BCD}" dt="2022-11-14T11:20:00.484" v="244"/>
          <ac:spMkLst>
            <pc:docMk/>
            <pc:sldMk cId="2787694983" sldId="258"/>
            <ac:spMk id="23" creationId="{6A738E0B-C1D9-697C-9D53-1568A4555D1F}"/>
          </ac:spMkLst>
        </pc:spChg>
        <pc:spChg chg="add mod">
          <ac:chgData name="Jai Ganesh" userId="72a2ab2ad1c41455" providerId="LiveId" clId="{ADC1C61E-68EE-47F8-9D5B-CB59689A5BCD}" dt="2022-11-14T12:28:58.345" v="1308" actId="1076"/>
          <ac:spMkLst>
            <pc:docMk/>
            <pc:sldMk cId="2787694983" sldId="258"/>
            <ac:spMk id="23" creationId="{B3A26F5F-82F8-E4E1-43A7-A5737C3C976C}"/>
          </ac:spMkLst>
        </pc:spChg>
        <pc:spChg chg="mod">
          <ac:chgData name="Jai Ganesh" userId="72a2ab2ad1c41455" providerId="LiveId" clId="{ADC1C61E-68EE-47F8-9D5B-CB59689A5BCD}" dt="2022-11-14T11:21:51.187" v="428" actId="1076"/>
          <ac:spMkLst>
            <pc:docMk/>
            <pc:sldMk cId="2787694983" sldId="258"/>
            <ac:spMk id="26" creationId="{A43068C1-3418-1658-D702-278ABF92C360}"/>
          </ac:spMkLst>
        </pc:spChg>
        <pc:spChg chg="mod">
          <ac:chgData name="Jai Ganesh" userId="72a2ab2ad1c41455" providerId="LiveId" clId="{ADC1C61E-68EE-47F8-9D5B-CB59689A5BCD}" dt="2022-11-14T11:22:10.400" v="429" actId="1076"/>
          <ac:spMkLst>
            <pc:docMk/>
            <pc:sldMk cId="2787694983" sldId="258"/>
            <ac:spMk id="27" creationId="{CC9EE692-B9FD-CA09-7A7C-EB4659337B9E}"/>
          </ac:spMkLst>
        </pc:spChg>
        <pc:spChg chg="del mod">
          <ac:chgData name="Jai Ganesh" userId="72a2ab2ad1c41455" providerId="LiveId" clId="{ADC1C61E-68EE-47F8-9D5B-CB59689A5BCD}" dt="2022-11-16T15:27:14.046" v="3149" actId="478"/>
          <ac:spMkLst>
            <pc:docMk/>
            <pc:sldMk cId="2787694983" sldId="258"/>
            <ac:spMk id="31" creationId="{2099E2E5-3C47-DB9E-F168-19AF52DF7C00}"/>
          </ac:spMkLst>
        </pc:spChg>
        <pc:spChg chg="mod">
          <ac:chgData name="Jai Ganesh" userId="72a2ab2ad1c41455" providerId="LiveId" clId="{ADC1C61E-68EE-47F8-9D5B-CB59689A5BCD}" dt="2022-11-14T11:20:58.163" v="326" actId="1037"/>
          <ac:spMkLst>
            <pc:docMk/>
            <pc:sldMk cId="2787694983" sldId="258"/>
            <ac:spMk id="32" creationId="{50D45CEC-2E82-F672-199E-5567737E0E71}"/>
          </ac:spMkLst>
        </pc:spChg>
        <pc:spChg chg="mod">
          <ac:chgData name="Jai Ganesh" userId="72a2ab2ad1c41455" providerId="LiveId" clId="{ADC1C61E-68EE-47F8-9D5B-CB59689A5BCD}" dt="2022-11-14T12:30:47.668" v="1322" actId="1076"/>
          <ac:spMkLst>
            <pc:docMk/>
            <pc:sldMk cId="2787694983" sldId="258"/>
            <ac:spMk id="33" creationId="{92F6A0AD-4525-C3D9-4CBE-616A8861CD08}"/>
          </ac:spMkLst>
        </pc:spChg>
        <pc:spChg chg="add mod">
          <ac:chgData name="Jai Ganesh" userId="72a2ab2ad1c41455" providerId="LiveId" clId="{ADC1C61E-68EE-47F8-9D5B-CB59689A5BCD}" dt="2022-11-14T12:29:14.662" v="1312" actId="1076"/>
          <ac:spMkLst>
            <pc:docMk/>
            <pc:sldMk cId="2787694983" sldId="258"/>
            <ac:spMk id="34" creationId="{514A0844-600B-A7E7-1185-5209A3BFD656}"/>
          </ac:spMkLst>
        </pc:spChg>
        <pc:spChg chg="del">
          <ac:chgData name="Jai Ganesh" userId="72a2ab2ad1c41455" providerId="LiveId" clId="{ADC1C61E-68EE-47F8-9D5B-CB59689A5BCD}" dt="2022-11-14T11:15:06.544" v="219" actId="478"/>
          <ac:spMkLst>
            <pc:docMk/>
            <pc:sldMk cId="2787694983" sldId="258"/>
            <ac:spMk id="34" creationId="{98D3CCBF-7FF4-41A9-7687-C841D9109822}"/>
          </ac:spMkLst>
        </pc:spChg>
        <pc:spChg chg="add mod">
          <ac:chgData name="Jai Ganesh" userId="72a2ab2ad1c41455" providerId="LiveId" clId="{ADC1C61E-68EE-47F8-9D5B-CB59689A5BCD}" dt="2022-11-16T15:27:21.193" v="3211" actId="1037"/>
          <ac:spMkLst>
            <pc:docMk/>
            <pc:sldMk cId="2787694983" sldId="258"/>
            <ac:spMk id="36" creationId="{2ECA4A30-0E6C-2876-E1E4-BE6146198DCA}"/>
          </ac:spMkLst>
        </pc:spChg>
        <pc:spChg chg="del mod">
          <ac:chgData name="Jai Ganesh" userId="72a2ab2ad1c41455" providerId="LiveId" clId="{ADC1C61E-68EE-47F8-9D5B-CB59689A5BCD}" dt="2022-11-14T12:28:47.096" v="1306" actId="478"/>
          <ac:spMkLst>
            <pc:docMk/>
            <pc:sldMk cId="2787694983" sldId="258"/>
            <ac:spMk id="36" creationId="{5341817E-E03E-00A8-8DB1-B3AD49ADD58B}"/>
          </ac:spMkLst>
        </pc:spChg>
        <pc:spChg chg="add mod">
          <ac:chgData name="Jai Ganesh" userId="72a2ab2ad1c41455" providerId="LiveId" clId="{ADC1C61E-68EE-47F8-9D5B-CB59689A5BCD}" dt="2022-11-14T13:11:17.815" v="1673" actId="1036"/>
          <ac:spMkLst>
            <pc:docMk/>
            <pc:sldMk cId="2787694983" sldId="258"/>
            <ac:spMk id="38" creationId="{64280967-A807-504A-CBC2-E607AD39436B}"/>
          </ac:spMkLst>
        </pc:spChg>
        <pc:spChg chg="add mod">
          <ac:chgData name="Jai Ganesh" userId="72a2ab2ad1c41455" providerId="LiveId" clId="{ADC1C61E-68EE-47F8-9D5B-CB59689A5BCD}" dt="2022-11-14T13:11:17.815" v="1673" actId="1036"/>
          <ac:spMkLst>
            <pc:docMk/>
            <pc:sldMk cId="2787694983" sldId="258"/>
            <ac:spMk id="39" creationId="{EDDFF445-17B7-73E3-FF29-11C54B06F6F6}"/>
          </ac:spMkLst>
        </pc:spChg>
        <pc:spChg chg="add mod">
          <ac:chgData name="Jai Ganesh" userId="72a2ab2ad1c41455" providerId="LiveId" clId="{ADC1C61E-68EE-47F8-9D5B-CB59689A5BCD}" dt="2022-11-14T13:11:17.815" v="1673" actId="1036"/>
          <ac:spMkLst>
            <pc:docMk/>
            <pc:sldMk cId="2787694983" sldId="258"/>
            <ac:spMk id="40" creationId="{A6AC6B5F-17AF-A30A-33BA-02920563FD8B}"/>
          </ac:spMkLst>
        </pc:spChg>
        <pc:spChg chg="add mod">
          <ac:chgData name="Jai Ganesh" userId="72a2ab2ad1c41455" providerId="LiveId" clId="{ADC1C61E-68EE-47F8-9D5B-CB59689A5BCD}" dt="2022-11-16T17:13:06.475" v="3629" actId="1076"/>
          <ac:spMkLst>
            <pc:docMk/>
            <pc:sldMk cId="2787694983" sldId="258"/>
            <ac:spMk id="41" creationId="{9E6C9BB5-0D84-9FE6-BD2D-CAEF1D8B37FE}"/>
          </ac:spMkLst>
        </pc:spChg>
        <pc:spChg chg="add mod">
          <ac:chgData name="Jai Ganesh" userId="72a2ab2ad1c41455" providerId="LiveId" clId="{ADC1C61E-68EE-47F8-9D5B-CB59689A5BCD}" dt="2022-11-16T17:13:15.327" v="3630" actId="1076"/>
          <ac:spMkLst>
            <pc:docMk/>
            <pc:sldMk cId="2787694983" sldId="258"/>
            <ac:spMk id="42" creationId="{A9C99EBF-436C-9C61-8654-857FDCA74B0D}"/>
          </ac:spMkLst>
        </pc:spChg>
        <pc:spChg chg="add mod">
          <ac:chgData name="Jai Ganesh" userId="72a2ab2ad1c41455" providerId="LiveId" clId="{ADC1C61E-68EE-47F8-9D5B-CB59689A5BCD}" dt="2022-11-16T17:11:09.455" v="3550"/>
          <ac:spMkLst>
            <pc:docMk/>
            <pc:sldMk cId="2787694983" sldId="258"/>
            <ac:spMk id="43" creationId="{FA208CC0-9FA8-E521-2DA0-0D6307B2E907}"/>
          </ac:spMkLst>
        </pc:spChg>
        <pc:spChg chg="add mod">
          <ac:chgData name="Jai Ganesh" userId="72a2ab2ad1c41455" providerId="LiveId" clId="{ADC1C61E-68EE-47F8-9D5B-CB59689A5BCD}" dt="2022-11-16T17:11:09.455" v="3550"/>
          <ac:spMkLst>
            <pc:docMk/>
            <pc:sldMk cId="2787694983" sldId="258"/>
            <ac:spMk id="44" creationId="{B28C33F4-25AA-FB5C-A834-14FDE1D82CEF}"/>
          </ac:spMkLst>
        </pc:spChg>
        <pc:spChg chg="del">
          <ac:chgData name="Jai Ganesh" userId="72a2ab2ad1c41455" providerId="LiveId" clId="{ADC1C61E-68EE-47F8-9D5B-CB59689A5BCD}" dt="2022-11-14T11:21:25.744" v="400" actId="478"/>
          <ac:spMkLst>
            <pc:docMk/>
            <pc:sldMk cId="2787694983" sldId="258"/>
            <ac:spMk id="47" creationId="{B6126BC1-6985-96FD-F260-CA375228C22D}"/>
          </ac:spMkLst>
        </pc:spChg>
        <pc:spChg chg="del">
          <ac:chgData name="Jai Ganesh" userId="72a2ab2ad1c41455" providerId="LiveId" clId="{ADC1C61E-68EE-47F8-9D5B-CB59689A5BCD}" dt="2022-11-14T11:21:25.744" v="400" actId="478"/>
          <ac:spMkLst>
            <pc:docMk/>
            <pc:sldMk cId="2787694983" sldId="258"/>
            <ac:spMk id="48" creationId="{BCF9E0E0-D4D5-4319-5216-AD4151C42652}"/>
          </ac:spMkLst>
        </pc:spChg>
        <pc:spChg chg="del">
          <ac:chgData name="Jai Ganesh" userId="72a2ab2ad1c41455" providerId="LiveId" clId="{ADC1C61E-68EE-47F8-9D5B-CB59689A5BCD}" dt="2022-11-14T11:21:25.744" v="400" actId="478"/>
          <ac:spMkLst>
            <pc:docMk/>
            <pc:sldMk cId="2787694983" sldId="258"/>
            <ac:spMk id="49" creationId="{F1FC7C9A-1D35-6000-19EB-BBB00A3FBF50}"/>
          </ac:spMkLst>
        </pc:spChg>
        <pc:spChg chg="mod">
          <ac:chgData name="Jai Ganesh" userId="72a2ab2ad1c41455" providerId="LiveId" clId="{ADC1C61E-68EE-47F8-9D5B-CB59689A5BCD}" dt="2022-11-14T11:18:24.258" v="237" actId="113"/>
          <ac:spMkLst>
            <pc:docMk/>
            <pc:sldMk cId="2787694983" sldId="258"/>
            <ac:spMk id="50" creationId="{191D435B-5229-36FE-9013-1AE4510DE914}"/>
          </ac:spMkLst>
        </pc:spChg>
        <pc:grpChg chg="del mod">
          <ac:chgData name="Jai Ganesh" userId="72a2ab2ad1c41455" providerId="LiveId" clId="{ADC1C61E-68EE-47F8-9D5B-CB59689A5BCD}" dt="2022-11-14T11:28:13.876" v="567" actId="478"/>
          <ac:grpSpMkLst>
            <pc:docMk/>
            <pc:sldMk cId="2787694983" sldId="258"/>
            <ac:grpSpMk id="16" creationId="{CABECBA3-A6AF-838B-41AA-E6C8E1D8559B}"/>
          </ac:grpSpMkLst>
        </pc:grpChg>
        <pc:picChg chg="mod">
          <ac:chgData name="Jai Ganesh" userId="72a2ab2ad1c41455" providerId="LiveId" clId="{ADC1C61E-68EE-47F8-9D5B-CB59689A5BCD}" dt="2022-11-14T11:22:22.396" v="474" actId="1038"/>
          <ac:picMkLst>
            <pc:docMk/>
            <pc:sldMk cId="2787694983" sldId="258"/>
            <ac:picMk id="19" creationId="{B549BAD5-5C11-9662-03F4-F2523C860703}"/>
          </ac:picMkLst>
        </pc:picChg>
        <pc:picChg chg="add mod">
          <ac:chgData name="Jai Ganesh" userId="72a2ab2ad1c41455" providerId="LiveId" clId="{ADC1C61E-68EE-47F8-9D5B-CB59689A5BCD}" dt="2022-11-14T11:21:11.016" v="397" actId="1037"/>
          <ac:picMkLst>
            <pc:docMk/>
            <pc:sldMk cId="2787694983" sldId="258"/>
            <ac:picMk id="24" creationId="{2A2102ED-243B-87B2-CA76-113967FBC6B9}"/>
          </ac:picMkLst>
        </pc:picChg>
        <pc:picChg chg="add mod">
          <ac:chgData name="Jai Ganesh" userId="72a2ab2ad1c41455" providerId="LiveId" clId="{ADC1C61E-68EE-47F8-9D5B-CB59689A5BCD}" dt="2022-11-14T11:21:11.016" v="397" actId="1037"/>
          <ac:picMkLst>
            <pc:docMk/>
            <pc:sldMk cId="2787694983" sldId="258"/>
            <ac:picMk id="28" creationId="{795D81C1-BF3D-C7C1-381F-B70796E4EEA3}"/>
          </ac:picMkLst>
        </pc:picChg>
        <pc:picChg chg="add mod">
          <ac:chgData name="Jai Ganesh" userId="72a2ab2ad1c41455" providerId="LiveId" clId="{ADC1C61E-68EE-47F8-9D5B-CB59689A5BCD}" dt="2022-11-14T12:55:06.601" v="1473" actId="1038"/>
          <ac:picMkLst>
            <pc:docMk/>
            <pc:sldMk cId="2787694983" sldId="258"/>
            <ac:picMk id="37" creationId="{12AFC6D9-DF45-E456-3A47-D0EDC88D1D93}"/>
          </ac:picMkLst>
        </pc:picChg>
        <pc:picChg chg="del">
          <ac:chgData name="Jai Ganesh" userId="72a2ab2ad1c41455" providerId="LiveId" clId="{ADC1C61E-68EE-47F8-9D5B-CB59689A5BCD}" dt="2022-11-14T11:21:17.306" v="398" actId="478"/>
          <ac:picMkLst>
            <pc:docMk/>
            <pc:sldMk cId="2787694983" sldId="258"/>
            <ac:picMk id="42" creationId="{706F523A-6E0F-084C-441F-FF7C511705BB}"/>
          </ac:picMkLst>
        </pc:picChg>
        <pc:picChg chg="mod">
          <ac:chgData name="Jai Ganesh" userId="72a2ab2ad1c41455" providerId="LiveId" clId="{ADC1C61E-68EE-47F8-9D5B-CB59689A5BCD}" dt="2022-11-14T11:21:11.016" v="397" actId="1037"/>
          <ac:picMkLst>
            <pc:docMk/>
            <pc:sldMk cId="2787694983" sldId="258"/>
            <ac:picMk id="45" creationId="{05C51B26-DA3B-07C5-8AD8-DE1FD7E72C8C}"/>
          </ac:picMkLst>
        </pc:picChg>
        <pc:picChg chg="del">
          <ac:chgData name="Jai Ganesh" userId="72a2ab2ad1c41455" providerId="LiveId" clId="{ADC1C61E-68EE-47F8-9D5B-CB59689A5BCD}" dt="2022-11-14T11:21:19.429" v="399" actId="478"/>
          <ac:picMkLst>
            <pc:docMk/>
            <pc:sldMk cId="2787694983" sldId="258"/>
            <ac:picMk id="46" creationId="{CBDAB276-A8CB-1DFC-081E-54735C302BB8}"/>
          </ac:picMkLst>
        </pc:picChg>
      </pc:sldChg>
      <pc:sldChg chg="addSp delSp modSp add mod modTransition setBg delDesignElem">
        <pc:chgData name="Jai Ganesh" userId="72a2ab2ad1c41455" providerId="LiveId" clId="{ADC1C61E-68EE-47F8-9D5B-CB59689A5BCD}" dt="2022-11-16T17:15:23.161" v="3635"/>
        <pc:sldMkLst>
          <pc:docMk/>
          <pc:sldMk cId="3651798987" sldId="259"/>
        </pc:sldMkLst>
        <pc:spChg chg="del">
          <ac:chgData name="Jai Ganesh" userId="72a2ab2ad1c41455" providerId="LiveId" clId="{ADC1C61E-68EE-47F8-9D5B-CB59689A5BCD}" dt="2022-11-14T11:20:02.900" v="246"/>
          <ac:spMkLst>
            <pc:docMk/>
            <pc:sldMk cId="3651798987" sldId="259"/>
            <ac:spMk id="10" creationId="{C1DD1A8A-57D5-4A81-AD04-532B043C5611}"/>
          </ac:spMkLst>
        </pc:spChg>
        <pc:spChg chg="add del mod">
          <ac:chgData name="Jai Ganesh" userId="72a2ab2ad1c41455" providerId="LiveId" clId="{ADC1C61E-68EE-47F8-9D5B-CB59689A5BCD}" dt="2022-11-14T12:12:24.141" v="1109" actId="478"/>
          <ac:spMkLst>
            <pc:docMk/>
            <pc:sldMk cId="3651798987" sldId="259"/>
            <ac:spMk id="10" creationId="{D7D4E850-B78E-E55A-9917-076767B74DCF}"/>
          </ac:spMkLst>
        </pc:spChg>
        <pc:spChg chg="del">
          <ac:chgData name="Jai Ganesh" userId="72a2ab2ad1c41455" providerId="LiveId" clId="{ADC1C61E-68EE-47F8-9D5B-CB59689A5BCD}" dt="2022-11-14T11:20:02.900" v="246"/>
          <ac:spMkLst>
            <pc:docMk/>
            <pc:sldMk cId="3651798987" sldId="259"/>
            <ac:spMk id="12" creationId="{007891EC-4501-44ED-A8C8-B11B6DB767AB}"/>
          </ac:spMkLst>
        </pc:spChg>
        <pc:spChg chg="add del mod">
          <ac:chgData name="Jai Ganesh" userId="72a2ab2ad1c41455" providerId="LiveId" clId="{ADC1C61E-68EE-47F8-9D5B-CB59689A5BCD}" dt="2022-11-16T15:21:37.308" v="3133"/>
          <ac:spMkLst>
            <pc:docMk/>
            <pc:sldMk cId="3651798987" sldId="259"/>
            <ac:spMk id="12" creationId="{581415A2-55DD-91FE-1168-775089E44892}"/>
          </ac:spMkLst>
        </pc:spChg>
        <pc:spChg chg="del">
          <ac:chgData name="Jai Ganesh" userId="72a2ab2ad1c41455" providerId="LiveId" clId="{ADC1C61E-68EE-47F8-9D5B-CB59689A5BCD}" dt="2022-11-14T12:29:46.281" v="1317" actId="478"/>
          <ac:spMkLst>
            <pc:docMk/>
            <pc:sldMk cId="3651798987" sldId="259"/>
            <ac:spMk id="12" creationId="{DEC0DB34-2A50-B2C0-7F88-8B2229B9B979}"/>
          </ac:spMkLst>
        </pc:spChg>
        <pc:spChg chg="del mod">
          <ac:chgData name="Jai Ganesh" userId="72a2ab2ad1c41455" providerId="LiveId" clId="{ADC1C61E-68EE-47F8-9D5B-CB59689A5BCD}" dt="2022-11-14T12:29:43.212" v="1316" actId="478"/>
          <ac:spMkLst>
            <pc:docMk/>
            <pc:sldMk cId="3651798987" sldId="259"/>
            <ac:spMk id="16" creationId="{CBEA085F-B593-09F8-D8EA-4D78536CE3BA}"/>
          </ac:spMkLst>
        </pc:spChg>
        <pc:spChg chg="add mod topLvl">
          <ac:chgData name="Jai Ganesh" userId="72a2ab2ad1c41455" providerId="LiveId" clId="{ADC1C61E-68EE-47F8-9D5B-CB59689A5BCD}" dt="2022-11-16T15:26:41.223" v="3143" actId="165"/>
          <ac:spMkLst>
            <pc:docMk/>
            <pc:sldMk cId="3651798987" sldId="259"/>
            <ac:spMk id="16" creationId="{D5878845-43C0-C8AE-34A1-535124962E9C}"/>
          </ac:spMkLst>
        </pc:spChg>
        <pc:spChg chg="del">
          <ac:chgData name="Jai Ganesh" userId="72a2ab2ad1c41455" providerId="LiveId" clId="{ADC1C61E-68EE-47F8-9D5B-CB59689A5BCD}" dt="2022-11-16T17:15:22.323" v="3634" actId="478"/>
          <ac:spMkLst>
            <pc:docMk/>
            <pc:sldMk cId="3651798987" sldId="259"/>
            <ac:spMk id="17" creationId="{76460C87-B2BA-CA18-DEB3-26BE38D6924D}"/>
          </ac:spMkLst>
        </pc:spChg>
        <pc:spChg chg="del">
          <ac:chgData name="Jai Ganesh" userId="72a2ab2ad1c41455" providerId="LiveId" clId="{ADC1C61E-68EE-47F8-9D5B-CB59689A5BCD}" dt="2022-11-16T17:15:22.323" v="3634" actId="478"/>
          <ac:spMkLst>
            <pc:docMk/>
            <pc:sldMk cId="3651798987" sldId="259"/>
            <ac:spMk id="18" creationId="{A30F51DD-C2AB-E52A-11CF-21C1E321807C}"/>
          </ac:spMkLst>
        </pc:spChg>
        <pc:spChg chg="del">
          <ac:chgData name="Jai Ganesh" userId="72a2ab2ad1c41455" providerId="LiveId" clId="{ADC1C61E-68EE-47F8-9D5B-CB59689A5BCD}" dt="2022-11-16T17:15:22.323" v="3634" actId="478"/>
          <ac:spMkLst>
            <pc:docMk/>
            <pc:sldMk cId="3651798987" sldId="259"/>
            <ac:spMk id="20" creationId="{A431475C-6051-D805-E63F-14E9E6049E43}"/>
          </ac:spMkLst>
        </pc:spChg>
        <pc:spChg chg="del mod">
          <ac:chgData name="Jai Ganesh" userId="72a2ab2ad1c41455" providerId="LiveId" clId="{ADC1C61E-68EE-47F8-9D5B-CB59689A5BCD}" dt="2022-11-16T17:15:22.323" v="3634" actId="478"/>
          <ac:spMkLst>
            <pc:docMk/>
            <pc:sldMk cId="3651798987" sldId="259"/>
            <ac:spMk id="21" creationId="{BA3D826B-8DFC-B7AC-11E4-83BAC1E9C400}"/>
          </ac:spMkLst>
        </pc:spChg>
        <pc:spChg chg="add mod">
          <ac:chgData name="Jai Ganesh" userId="72a2ab2ad1c41455" providerId="LiveId" clId="{ADC1C61E-68EE-47F8-9D5B-CB59689A5BCD}" dt="2022-11-14T11:32:48.792" v="608" actId="207"/>
          <ac:spMkLst>
            <pc:docMk/>
            <pc:sldMk cId="3651798987" sldId="259"/>
            <ac:spMk id="23" creationId="{463D49D0-64B3-8D26-695D-601FA7CF19A6}"/>
          </ac:spMkLst>
        </pc:spChg>
        <pc:spChg chg="add mod">
          <ac:chgData name="Jai Ganesh" userId="72a2ab2ad1c41455" providerId="LiveId" clId="{ADC1C61E-68EE-47F8-9D5B-CB59689A5BCD}" dt="2022-11-14T12:31:56.048" v="1332" actId="1076"/>
          <ac:spMkLst>
            <pc:docMk/>
            <pc:sldMk cId="3651798987" sldId="259"/>
            <ac:spMk id="24" creationId="{54D9C257-4019-8857-A6FE-8984F3E84E3B}"/>
          </ac:spMkLst>
        </pc:spChg>
        <pc:spChg chg="add mod">
          <ac:chgData name="Jai Ganesh" userId="72a2ab2ad1c41455" providerId="LiveId" clId="{ADC1C61E-68EE-47F8-9D5B-CB59689A5BCD}" dt="2022-11-14T12:30:33.858" v="1321" actId="1076"/>
          <ac:spMkLst>
            <pc:docMk/>
            <pc:sldMk cId="3651798987" sldId="259"/>
            <ac:spMk id="28" creationId="{3CC5E46C-B5BF-C9D1-EC00-12F461455EA9}"/>
          </ac:spMkLst>
        </pc:spChg>
        <pc:spChg chg="mod topLvl">
          <ac:chgData name="Jai Ganesh" userId="72a2ab2ad1c41455" providerId="LiveId" clId="{ADC1C61E-68EE-47F8-9D5B-CB59689A5BCD}" dt="2022-11-16T15:26:41.223" v="3143" actId="165"/>
          <ac:spMkLst>
            <pc:docMk/>
            <pc:sldMk cId="3651798987" sldId="259"/>
            <ac:spMk id="31" creationId="{2099E2E5-3C47-DB9E-F168-19AF52DF7C00}"/>
          </ac:spMkLst>
        </pc:spChg>
        <pc:spChg chg="add mod">
          <ac:chgData name="Jai Ganesh" userId="72a2ab2ad1c41455" providerId="LiveId" clId="{ADC1C61E-68EE-47F8-9D5B-CB59689A5BCD}" dt="2022-11-14T13:09:15.546" v="1576" actId="1076"/>
          <ac:spMkLst>
            <pc:docMk/>
            <pc:sldMk cId="3651798987" sldId="259"/>
            <ac:spMk id="34" creationId="{B2458AFD-C9C0-93F3-CEAD-B7DAEDBFA888}"/>
          </ac:spMkLst>
        </pc:spChg>
        <pc:spChg chg="add mod">
          <ac:chgData name="Jai Ganesh" userId="72a2ab2ad1c41455" providerId="LiveId" clId="{ADC1C61E-68EE-47F8-9D5B-CB59689A5BCD}" dt="2022-11-14T12:09:05.789" v="788" actId="1035"/>
          <ac:spMkLst>
            <pc:docMk/>
            <pc:sldMk cId="3651798987" sldId="259"/>
            <ac:spMk id="35" creationId="{BB7C4574-E4A2-89CC-B382-980A813145A5}"/>
          </ac:spMkLst>
        </pc:spChg>
        <pc:spChg chg="add del mod">
          <ac:chgData name="Jai Ganesh" userId="72a2ab2ad1c41455" providerId="LiveId" clId="{ADC1C61E-68EE-47F8-9D5B-CB59689A5BCD}" dt="2022-11-16T17:15:03.307" v="3632" actId="478"/>
          <ac:spMkLst>
            <pc:docMk/>
            <pc:sldMk cId="3651798987" sldId="259"/>
            <ac:spMk id="38" creationId="{3A4A032F-D7F1-B7A7-D27B-4DE4C6C1D016}"/>
          </ac:spMkLst>
        </pc:spChg>
        <pc:spChg chg="add mod">
          <ac:chgData name="Jai Ganesh" userId="72a2ab2ad1c41455" providerId="LiveId" clId="{ADC1C61E-68EE-47F8-9D5B-CB59689A5BCD}" dt="2022-11-14T12:10:37.864" v="857" actId="571"/>
          <ac:spMkLst>
            <pc:docMk/>
            <pc:sldMk cId="3651798987" sldId="259"/>
            <ac:spMk id="40" creationId="{6BF83C59-42DA-32F3-ACEA-BC44C66E44B8}"/>
          </ac:spMkLst>
        </pc:spChg>
        <pc:spChg chg="add mod">
          <ac:chgData name="Jai Ganesh" userId="72a2ab2ad1c41455" providerId="LiveId" clId="{ADC1C61E-68EE-47F8-9D5B-CB59689A5BCD}" dt="2022-11-16T17:15:23.161" v="3635"/>
          <ac:spMkLst>
            <pc:docMk/>
            <pc:sldMk cId="3651798987" sldId="259"/>
            <ac:spMk id="40" creationId="{CC4717FD-1E91-C9FB-895D-AFF5B88C6092}"/>
          </ac:spMkLst>
        </pc:spChg>
        <pc:spChg chg="add mod">
          <ac:chgData name="Jai Ganesh" userId="72a2ab2ad1c41455" providerId="LiveId" clId="{ADC1C61E-68EE-47F8-9D5B-CB59689A5BCD}" dt="2022-11-16T17:15:23.161" v="3635"/>
          <ac:spMkLst>
            <pc:docMk/>
            <pc:sldMk cId="3651798987" sldId="259"/>
            <ac:spMk id="41" creationId="{9FE73BCB-3C1B-E933-00C1-29319CCAB331}"/>
          </ac:spMkLst>
        </pc:spChg>
        <pc:spChg chg="add mod">
          <ac:chgData name="Jai Ganesh" userId="72a2ab2ad1c41455" providerId="LiveId" clId="{ADC1C61E-68EE-47F8-9D5B-CB59689A5BCD}" dt="2022-11-16T17:15:23.161" v="3635"/>
          <ac:spMkLst>
            <pc:docMk/>
            <pc:sldMk cId="3651798987" sldId="259"/>
            <ac:spMk id="43" creationId="{6EBE477A-2121-130F-CF2F-3E9C8DE3F367}"/>
          </ac:spMkLst>
        </pc:spChg>
        <pc:spChg chg="add mod">
          <ac:chgData name="Jai Ganesh" userId="72a2ab2ad1c41455" providerId="LiveId" clId="{ADC1C61E-68EE-47F8-9D5B-CB59689A5BCD}" dt="2022-11-16T17:15:23.161" v="3635"/>
          <ac:spMkLst>
            <pc:docMk/>
            <pc:sldMk cId="3651798987" sldId="259"/>
            <ac:spMk id="44" creationId="{B802A117-318F-A15A-64A9-B64AE413B094}"/>
          </ac:spMkLst>
        </pc:spChg>
        <pc:spChg chg="mod">
          <ac:chgData name="Jai Ganesh" userId="72a2ab2ad1c41455" providerId="LiveId" clId="{ADC1C61E-68EE-47F8-9D5B-CB59689A5BCD}" dt="2022-11-14T13:11:04.416" v="1603" actId="1035"/>
          <ac:spMkLst>
            <pc:docMk/>
            <pc:sldMk cId="3651798987" sldId="259"/>
            <ac:spMk id="47" creationId="{B6126BC1-6985-96FD-F260-CA375228C22D}"/>
          </ac:spMkLst>
        </pc:spChg>
        <pc:spChg chg="mod">
          <ac:chgData name="Jai Ganesh" userId="72a2ab2ad1c41455" providerId="LiveId" clId="{ADC1C61E-68EE-47F8-9D5B-CB59689A5BCD}" dt="2022-11-14T13:11:04.416" v="1603" actId="1035"/>
          <ac:spMkLst>
            <pc:docMk/>
            <pc:sldMk cId="3651798987" sldId="259"/>
            <ac:spMk id="48" creationId="{BCF9E0E0-D4D5-4319-5216-AD4151C42652}"/>
          </ac:spMkLst>
        </pc:spChg>
        <pc:spChg chg="mod">
          <ac:chgData name="Jai Ganesh" userId="72a2ab2ad1c41455" providerId="LiveId" clId="{ADC1C61E-68EE-47F8-9D5B-CB59689A5BCD}" dt="2022-11-14T13:11:04.416" v="1603" actId="1035"/>
          <ac:spMkLst>
            <pc:docMk/>
            <pc:sldMk cId="3651798987" sldId="259"/>
            <ac:spMk id="49" creationId="{F1FC7C9A-1D35-6000-19EB-BBB00A3FBF50}"/>
          </ac:spMkLst>
        </pc:spChg>
        <pc:spChg chg="mod">
          <ac:chgData name="Jai Ganesh" userId="72a2ab2ad1c41455" providerId="LiveId" clId="{ADC1C61E-68EE-47F8-9D5B-CB59689A5BCD}" dt="2022-11-14T11:27:56.989" v="563" actId="14100"/>
          <ac:spMkLst>
            <pc:docMk/>
            <pc:sldMk cId="3651798987" sldId="259"/>
            <ac:spMk id="50" creationId="{191D435B-5229-36FE-9013-1AE4510DE914}"/>
          </ac:spMkLst>
        </pc:spChg>
        <pc:spChg chg="add del mod">
          <ac:chgData name="Jai Ganesh" userId="72a2ab2ad1c41455" providerId="LiveId" clId="{ADC1C61E-68EE-47F8-9D5B-CB59689A5BCD}" dt="2022-11-14T12:29:39.035" v="1314" actId="478"/>
          <ac:spMkLst>
            <pc:docMk/>
            <pc:sldMk cId="3651798987" sldId="259"/>
            <ac:spMk id="52" creationId="{5DE91177-CC9E-A2A5-A9FB-C49AFB04BF47}"/>
          </ac:spMkLst>
        </pc:spChg>
        <pc:grpChg chg="del mod">
          <ac:chgData name="Jai Ganesh" userId="72a2ab2ad1c41455" providerId="LiveId" clId="{ADC1C61E-68EE-47F8-9D5B-CB59689A5BCD}" dt="2022-11-14T11:28:08.401" v="566" actId="478"/>
          <ac:grpSpMkLst>
            <pc:docMk/>
            <pc:sldMk cId="3651798987" sldId="259"/>
            <ac:grpSpMk id="16" creationId="{CABECBA3-A6AF-838B-41AA-E6C8E1D8559B}"/>
          </ac:grpSpMkLst>
        </pc:grpChg>
        <pc:grpChg chg="add del mod">
          <ac:chgData name="Jai Ganesh" userId="72a2ab2ad1c41455" providerId="LiveId" clId="{ADC1C61E-68EE-47F8-9D5B-CB59689A5BCD}" dt="2022-11-16T15:26:41.223" v="3143" actId="165"/>
          <ac:grpSpMkLst>
            <pc:docMk/>
            <pc:sldMk cId="3651798987" sldId="259"/>
            <ac:grpSpMk id="36" creationId="{0B261F74-C996-AF5E-A2AD-62F493620D44}"/>
          </ac:grpSpMkLst>
        </pc:grpChg>
        <pc:picChg chg="mod">
          <ac:chgData name="Jai Ganesh" userId="72a2ab2ad1c41455" providerId="LiveId" clId="{ADC1C61E-68EE-47F8-9D5B-CB59689A5BCD}" dt="2022-11-14T16:51:52.965" v="1705" actId="1076"/>
          <ac:picMkLst>
            <pc:docMk/>
            <pc:sldMk cId="3651798987" sldId="259"/>
            <ac:picMk id="10" creationId="{8438D756-8BC4-88E3-BFC8-E5C83C3FFE14}"/>
          </ac:picMkLst>
        </pc:picChg>
        <pc:picChg chg="mod">
          <ac:chgData name="Jai Ganesh" userId="72a2ab2ad1c41455" providerId="LiveId" clId="{ADC1C61E-68EE-47F8-9D5B-CB59689A5BCD}" dt="2022-11-14T13:09:01.744" v="1573" actId="1076"/>
          <ac:picMkLst>
            <pc:docMk/>
            <pc:sldMk cId="3651798987" sldId="259"/>
            <ac:picMk id="19" creationId="{B549BAD5-5C11-9662-03F4-F2523C860703}"/>
          </ac:picMkLst>
        </pc:picChg>
        <pc:cxnChg chg="add del mod">
          <ac:chgData name="Jai Ganesh" userId="72a2ab2ad1c41455" providerId="LiveId" clId="{ADC1C61E-68EE-47F8-9D5B-CB59689A5BCD}" dt="2022-11-14T12:07:00.452" v="758" actId="11529"/>
          <ac:cxnSpMkLst>
            <pc:docMk/>
            <pc:sldMk cId="3651798987" sldId="259"/>
            <ac:cxnSpMk id="16" creationId="{967E2577-EB2C-893E-A749-1B2EC64012FC}"/>
          </ac:cxnSpMkLst>
        </pc:cxnChg>
        <pc:cxnChg chg="add del mod">
          <ac:chgData name="Jai Ganesh" userId="72a2ab2ad1c41455" providerId="LiveId" clId="{ADC1C61E-68EE-47F8-9D5B-CB59689A5BCD}" dt="2022-11-16T11:02:06.083" v="1742" actId="478"/>
          <ac:cxnSpMkLst>
            <pc:docMk/>
            <pc:sldMk cId="3651798987" sldId="259"/>
            <ac:cxnSpMk id="33" creationId="{18795685-A605-CBBD-9EE8-5F0F06666909}"/>
          </ac:cxnSpMkLst>
        </pc:cxnChg>
        <pc:cxnChg chg="add del mod">
          <ac:chgData name="Jai Ganesh" userId="72a2ab2ad1c41455" providerId="LiveId" clId="{ADC1C61E-68EE-47F8-9D5B-CB59689A5BCD}" dt="2022-11-14T12:34:58.301" v="1430"/>
          <ac:cxnSpMkLst>
            <pc:docMk/>
            <pc:sldMk cId="3651798987" sldId="259"/>
            <ac:cxnSpMk id="36" creationId="{68CD17D4-EEF7-C483-9AF8-4732878D3AD6}"/>
          </ac:cxnSpMkLst>
        </pc:cxnChg>
        <pc:cxnChg chg="add del mod">
          <ac:chgData name="Jai Ganesh" userId="72a2ab2ad1c41455" providerId="LiveId" clId="{ADC1C61E-68EE-47F8-9D5B-CB59689A5BCD}" dt="2022-11-16T11:02:02.044" v="1741" actId="478"/>
          <ac:cxnSpMkLst>
            <pc:docMk/>
            <pc:sldMk cId="3651798987" sldId="259"/>
            <ac:cxnSpMk id="37" creationId="{D214D91F-DB1C-F826-AD55-681A03A1D7C6}"/>
          </ac:cxnSpMkLst>
        </pc:cxnChg>
        <pc:cxnChg chg="add del mod">
          <ac:chgData name="Jai Ganesh" userId="72a2ab2ad1c41455" providerId="LiveId" clId="{ADC1C61E-68EE-47F8-9D5B-CB59689A5BCD}" dt="2022-11-16T11:01:58.289" v="1740" actId="478"/>
          <ac:cxnSpMkLst>
            <pc:docMk/>
            <pc:sldMk cId="3651798987" sldId="259"/>
            <ac:cxnSpMk id="39" creationId="{F2DFE527-DC65-8A9B-F5AD-974460849EF9}"/>
          </ac:cxnSpMkLst>
        </pc:cxnChg>
        <pc:cxnChg chg="add mod">
          <ac:chgData name="Jai Ganesh" userId="72a2ab2ad1c41455" providerId="LiveId" clId="{ADC1C61E-68EE-47F8-9D5B-CB59689A5BCD}" dt="2022-11-14T12:10:37.864" v="857" actId="571"/>
          <ac:cxnSpMkLst>
            <pc:docMk/>
            <pc:sldMk cId="3651798987" sldId="259"/>
            <ac:cxnSpMk id="41" creationId="{51A76625-C564-DA33-C18B-9836AA9E4824}"/>
          </ac:cxnSpMkLst>
        </pc:cxnChg>
        <pc:cxnChg chg="add del mod">
          <ac:chgData name="Jai Ganesh" userId="72a2ab2ad1c41455" providerId="LiveId" clId="{ADC1C61E-68EE-47F8-9D5B-CB59689A5BCD}" dt="2022-11-14T12:14:51.248" v="1294" actId="478"/>
          <ac:cxnSpMkLst>
            <pc:docMk/>
            <pc:sldMk cId="3651798987" sldId="259"/>
            <ac:cxnSpMk id="53" creationId="{FD5ECA59-9A9C-9147-A4AE-97253A8DFB2E}"/>
          </ac:cxnSpMkLst>
        </pc:cxnChg>
        <pc:cxnChg chg="add del mod">
          <ac:chgData name="Jai Ganesh" userId="72a2ab2ad1c41455" providerId="LiveId" clId="{ADC1C61E-68EE-47F8-9D5B-CB59689A5BCD}" dt="2022-11-14T12:16:13.574" v="1300" actId="478"/>
          <ac:cxnSpMkLst>
            <pc:docMk/>
            <pc:sldMk cId="3651798987" sldId="259"/>
            <ac:cxnSpMk id="54" creationId="{F6A929CA-A51B-8445-C052-E7E6CF5D5797}"/>
          </ac:cxnSpMkLst>
        </pc:cxnChg>
      </pc:sldChg>
      <pc:sldChg chg="addSp delSp modSp add mod modTransition modAnim">
        <pc:chgData name="Jai Ganesh" userId="72a2ab2ad1c41455" providerId="LiveId" clId="{ADC1C61E-68EE-47F8-9D5B-CB59689A5BCD}" dt="2022-11-16T17:15:34.625" v="3637"/>
        <pc:sldMkLst>
          <pc:docMk/>
          <pc:sldMk cId="2059329178" sldId="260"/>
        </pc:sldMkLst>
        <pc:spChg chg="add del mod">
          <ac:chgData name="Jai Ganesh" userId="72a2ab2ad1c41455" providerId="LiveId" clId="{ADC1C61E-68EE-47F8-9D5B-CB59689A5BCD}" dt="2022-11-14T12:31:46.917" v="1330" actId="478"/>
          <ac:spMkLst>
            <pc:docMk/>
            <pc:sldMk cId="2059329178" sldId="260"/>
            <ac:spMk id="10" creationId="{31316770-39FE-A7C5-C1AB-03375FB8E026}"/>
          </ac:spMkLst>
        </pc:spChg>
        <pc:spChg chg="add mod">
          <ac:chgData name="Jai Ganesh" userId="72a2ab2ad1c41455" providerId="LiveId" clId="{ADC1C61E-68EE-47F8-9D5B-CB59689A5BCD}" dt="2022-11-16T15:26:52.484" v="3145"/>
          <ac:spMkLst>
            <pc:docMk/>
            <pc:sldMk cId="2059329178" sldId="260"/>
            <ac:spMk id="10" creationId="{77DFA612-600C-3F94-6453-A8292883DA1C}"/>
          </ac:spMkLst>
        </pc:spChg>
        <pc:spChg chg="add mod">
          <ac:chgData name="Jai Ganesh" userId="72a2ab2ad1c41455" providerId="LiveId" clId="{ADC1C61E-68EE-47F8-9D5B-CB59689A5BCD}" dt="2022-11-14T12:31:31.674" v="1329" actId="1076"/>
          <ac:spMkLst>
            <pc:docMk/>
            <pc:sldMk cId="2059329178" sldId="260"/>
            <ac:spMk id="12" creationId="{3AAD10A3-6FA2-C3EA-FC65-E1CC3CCC1EA3}"/>
          </ac:spMkLst>
        </pc:spChg>
        <pc:spChg chg="add mod">
          <ac:chgData name="Jai Ganesh" userId="72a2ab2ad1c41455" providerId="LiveId" clId="{ADC1C61E-68EE-47F8-9D5B-CB59689A5BCD}" dt="2022-11-16T15:26:52.484" v="3145"/>
          <ac:spMkLst>
            <pc:docMk/>
            <pc:sldMk cId="2059329178" sldId="260"/>
            <ac:spMk id="16" creationId="{EA09275A-29CD-321F-08BE-03F487028038}"/>
          </ac:spMkLst>
        </pc:spChg>
        <pc:spChg chg="add del">
          <ac:chgData name="Jai Ganesh" userId="72a2ab2ad1c41455" providerId="LiveId" clId="{ADC1C61E-68EE-47F8-9D5B-CB59689A5BCD}" dt="2022-11-14T16:50:59.669" v="1699" actId="22"/>
          <ac:spMkLst>
            <pc:docMk/>
            <pc:sldMk cId="2059329178" sldId="260"/>
            <ac:spMk id="16" creationId="{FDAD95C0-2BBD-ED5B-D454-2304E50F2F00}"/>
          </ac:spMkLst>
        </pc:spChg>
        <pc:spChg chg="del">
          <ac:chgData name="Jai Ganesh" userId="72a2ab2ad1c41455" providerId="LiveId" clId="{ADC1C61E-68EE-47F8-9D5B-CB59689A5BCD}" dt="2022-11-16T17:15:33.782" v="3636" actId="478"/>
          <ac:spMkLst>
            <pc:docMk/>
            <pc:sldMk cId="2059329178" sldId="260"/>
            <ac:spMk id="17" creationId="{76460C87-B2BA-CA18-DEB3-26BE38D6924D}"/>
          </ac:spMkLst>
        </pc:spChg>
        <pc:spChg chg="del">
          <ac:chgData name="Jai Ganesh" userId="72a2ab2ad1c41455" providerId="LiveId" clId="{ADC1C61E-68EE-47F8-9D5B-CB59689A5BCD}" dt="2022-11-16T17:15:33.782" v="3636" actId="478"/>
          <ac:spMkLst>
            <pc:docMk/>
            <pc:sldMk cId="2059329178" sldId="260"/>
            <ac:spMk id="18" creationId="{A30F51DD-C2AB-E52A-11CF-21C1E321807C}"/>
          </ac:spMkLst>
        </pc:spChg>
        <pc:spChg chg="add mod">
          <ac:chgData name="Jai Ganesh" userId="72a2ab2ad1c41455" providerId="LiveId" clId="{ADC1C61E-68EE-47F8-9D5B-CB59689A5BCD}" dt="2022-11-16T17:15:34.625" v="3637"/>
          <ac:spMkLst>
            <pc:docMk/>
            <pc:sldMk cId="2059329178" sldId="260"/>
            <ac:spMk id="19" creationId="{E257F569-F23B-BA03-8C73-9D8C1C8336C6}"/>
          </ac:spMkLst>
        </pc:spChg>
        <pc:spChg chg="del">
          <ac:chgData name="Jai Ganesh" userId="72a2ab2ad1c41455" providerId="LiveId" clId="{ADC1C61E-68EE-47F8-9D5B-CB59689A5BCD}" dt="2022-11-16T17:15:33.782" v="3636" actId="478"/>
          <ac:spMkLst>
            <pc:docMk/>
            <pc:sldMk cId="2059329178" sldId="260"/>
            <ac:spMk id="20" creationId="{A431475C-6051-D805-E63F-14E9E6049E43}"/>
          </ac:spMkLst>
        </pc:spChg>
        <pc:spChg chg="del">
          <ac:chgData name="Jai Ganesh" userId="72a2ab2ad1c41455" providerId="LiveId" clId="{ADC1C61E-68EE-47F8-9D5B-CB59689A5BCD}" dt="2022-11-16T17:15:33.782" v="3636" actId="478"/>
          <ac:spMkLst>
            <pc:docMk/>
            <pc:sldMk cId="2059329178" sldId="260"/>
            <ac:spMk id="21" creationId="{BA3D826B-8DFC-B7AC-11E4-83BAC1E9C400}"/>
          </ac:spMkLst>
        </pc:spChg>
        <pc:spChg chg="add mod">
          <ac:chgData name="Jai Ganesh" userId="72a2ab2ad1c41455" providerId="LiveId" clId="{ADC1C61E-68EE-47F8-9D5B-CB59689A5BCD}" dt="2022-11-14T12:32:18.354" v="1418" actId="1076"/>
          <ac:spMkLst>
            <pc:docMk/>
            <pc:sldMk cId="2059329178" sldId="260"/>
            <ac:spMk id="24" creationId="{F6D81650-2FE1-C756-7BE6-458318825422}"/>
          </ac:spMkLst>
        </pc:spChg>
        <pc:spChg chg="del">
          <ac:chgData name="Jai Ganesh" userId="72a2ab2ad1c41455" providerId="LiveId" clId="{ADC1C61E-68EE-47F8-9D5B-CB59689A5BCD}" dt="2022-11-16T15:26:51.693" v="3144" actId="478"/>
          <ac:spMkLst>
            <pc:docMk/>
            <pc:sldMk cId="2059329178" sldId="260"/>
            <ac:spMk id="31" creationId="{2099E2E5-3C47-DB9E-F168-19AF52DF7C00}"/>
          </ac:spMkLst>
        </pc:spChg>
        <pc:spChg chg="add mod">
          <ac:chgData name="Jai Ganesh" userId="72a2ab2ad1c41455" providerId="LiveId" clId="{ADC1C61E-68EE-47F8-9D5B-CB59689A5BCD}" dt="2022-11-16T17:15:34.625" v="3637"/>
          <ac:spMkLst>
            <pc:docMk/>
            <pc:sldMk cId="2059329178" sldId="260"/>
            <ac:spMk id="33" creationId="{2D1BB5D0-188A-7B36-02BB-B5777FA9FA39}"/>
          </ac:spMkLst>
        </pc:spChg>
        <pc:spChg chg="add del mod">
          <ac:chgData name="Jai Ganesh" userId="72a2ab2ad1c41455" providerId="LiveId" clId="{ADC1C61E-68EE-47F8-9D5B-CB59689A5BCD}" dt="2022-11-14T13:09:31.241" v="1579" actId="478"/>
          <ac:spMkLst>
            <pc:docMk/>
            <pc:sldMk cId="2059329178" sldId="260"/>
            <ac:spMk id="33" creationId="{5C26872A-BD01-A9A7-7217-5A975F5565EA}"/>
          </ac:spMkLst>
        </pc:spChg>
        <pc:spChg chg="del">
          <ac:chgData name="Jai Ganesh" userId="72a2ab2ad1c41455" providerId="LiveId" clId="{ADC1C61E-68EE-47F8-9D5B-CB59689A5BCD}" dt="2022-11-14T12:32:57.982" v="1422" actId="478"/>
          <ac:spMkLst>
            <pc:docMk/>
            <pc:sldMk cId="2059329178" sldId="260"/>
            <ac:spMk id="34" creationId="{42D01073-033A-6D97-AF0D-5F9EDA8D066D}"/>
          </ac:spMkLst>
        </pc:spChg>
        <pc:spChg chg="add mod">
          <ac:chgData name="Jai Ganesh" userId="72a2ab2ad1c41455" providerId="LiveId" clId="{ADC1C61E-68EE-47F8-9D5B-CB59689A5BCD}" dt="2022-11-16T17:15:34.625" v="3637"/>
          <ac:spMkLst>
            <pc:docMk/>
            <pc:sldMk cId="2059329178" sldId="260"/>
            <ac:spMk id="34" creationId="{94CE19E2-CA6D-75F9-3D25-A682116AC637}"/>
          </ac:spMkLst>
        </pc:spChg>
        <pc:spChg chg="add mod">
          <ac:chgData name="Jai Ganesh" userId="72a2ab2ad1c41455" providerId="LiveId" clId="{ADC1C61E-68EE-47F8-9D5B-CB59689A5BCD}" dt="2022-11-16T17:15:34.625" v="3637"/>
          <ac:spMkLst>
            <pc:docMk/>
            <pc:sldMk cId="2059329178" sldId="260"/>
            <ac:spMk id="35" creationId="{5EE52BA1-57C7-2F6F-25FD-C420B4850BA4}"/>
          </ac:spMkLst>
        </pc:spChg>
        <pc:spChg chg="add del mod">
          <ac:chgData name="Jai Ganesh" userId="72a2ab2ad1c41455" providerId="LiveId" clId="{ADC1C61E-68EE-47F8-9D5B-CB59689A5BCD}" dt="2022-11-14T12:35:00.074" v="1431"/>
          <ac:spMkLst>
            <pc:docMk/>
            <pc:sldMk cId="2059329178" sldId="260"/>
            <ac:spMk id="35" creationId="{EBA0055C-F964-7ED2-8E76-EDE282D91FD2}"/>
          </ac:spMkLst>
        </pc:spChg>
        <pc:spChg chg="del mod">
          <ac:chgData name="Jai Ganesh" userId="72a2ab2ad1c41455" providerId="LiveId" clId="{ADC1C61E-68EE-47F8-9D5B-CB59689A5BCD}" dt="2022-11-14T12:33:13.325" v="1425" actId="478"/>
          <ac:spMkLst>
            <pc:docMk/>
            <pc:sldMk cId="2059329178" sldId="260"/>
            <ac:spMk id="36" creationId="{6937783B-60F3-5440-8369-B7E8BDC52514}"/>
          </ac:spMkLst>
        </pc:spChg>
        <pc:spChg chg="mod">
          <ac:chgData name="Jai Ganesh" userId="72a2ab2ad1c41455" providerId="LiveId" clId="{ADC1C61E-68EE-47F8-9D5B-CB59689A5BCD}" dt="2022-11-14T13:06:47.902" v="1554" actId="1035"/>
          <ac:spMkLst>
            <pc:docMk/>
            <pc:sldMk cId="2059329178" sldId="260"/>
            <ac:spMk id="47" creationId="{B6126BC1-6985-96FD-F260-CA375228C22D}"/>
          </ac:spMkLst>
        </pc:spChg>
        <pc:spChg chg="mod">
          <ac:chgData name="Jai Ganesh" userId="72a2ab2ad1c41455" providerId="LiveId" clId="{ADC1C61E-68EE-47F8-9D5B-CB59689A5BCD}" dt="2022-11-14T13:06:47.902" v="1554" actId="1035"/>
          <ac:spMkLst>
            <pc:docMk/>
            <pc:sldMk cId="2059329178" sldId="260"/>
            <ac:spMk id="48" creationId="{BCF9E0E0-D4D5-4319-5216-AD4151C42652}"/>
          </ac:spMkLst>
        </pc:spChg>
        <pc:spChg chg="mod">
          <ac:chgData name="Jai Ganesh" userId="72a2ab2ad1c41455" providerId="LiveId" clId="{ADC1C61E-68EE-47F8-9D5B-CB59689A5BCD}" dt="2022-11-14T13:06:47.902" v="1554" actId="1035"/>
          <ac:spMkLst>
            <pc:docMk/>
            <pc:sldMk cId="2059329178" sldId="260"/>
            <ac:spMk id="49" creationId="{F1FC7C9A-1D35-6000-19EB-BBB00A3FBF50}"/>
          </ac:spMkLst>
        </pc:spChg>
        <pc:spChg chg="add mod">
          <ac:chgData name="Jai Ganesh" userId="72a2ab2ad1c41455" providerId="LiveId" clId="{ADC1C61E-68EE-47F8-9D5B-CB59689A5BCD}" dt="2022-11-14T13:09:20.522" v="1577"/>
          <ac:spMkLst>
            <pc:docMk/>
            <pc:sldMk cId="2059329178" sldId="260"/>
            <ac:spMk id="58" creationId="{59B8B537-061F-7D50-66FF-65916E3276CB}"/>
          </ac:spMkLst>
        </pc:spChg>
        <pc:spChg chg="add mod">
          <ac:chgData name="Jai Ganesh" userId="72a2ab2ad1c41455" providerId="LiveId" clId="{ADC1C61E-68EE-47F8-9D5B-CB59689A5BCD}" dt="2022-11-14T13:09:27.843" v="1578"/>
          <ac:spMkLst>
            <pc:docMk/>
            <pc:sldMk cId="2059329178" sldId="260"/>
            <ac:spMk id="59" creationId="{7CD355F0-13DB-53F0-9353-D30B5F67EF3E}"/>
          </ac:spMkLst>
        </pc:spChg>
        <pc:picChg chg="mod">
          <ac:chgData name="Jai Ganesh" userId="72a2ab2ad1c41455" providerId="LiveId" clId="{ADC1C61E-68EE-47F8-9D5B-CB59689A5BCD}" dt="2022-11-14T16:25:32.126" v="1679"/>
          <ac:picMkLst>
            <pc:docMk/>
            <pc:sldMk cId="2059329178" sldId="260"/>
            <ac:picMk id="5" creationId="{DD11D137-2BC2-1672-D799-9C355F198CA0}"/>
          </ac:picMkLst>
        </pc:picChg>
        <pc:picChg chg="add del mod">
          <ac:chgData name="Jai Ganesh" userId="72a2ab2ad1c41455" providerId="LiveId" clId="{ADC1C61E-68EE-47F8-9D5B-CB59689A5BCD}" dt="2022-11-14T13:07:51.084" v="1561" actId="478"/>
          <ac:picMkLst>
            <pc:docMk/>
            <pc:sldMk cId="2059329178" sldId="260"/>
            <ac:picMk id="19" creationId="{B549BAD5-5C11-9662-03F4-F2523C860703}"/>
          </ac:picMkLst>
        </pc:picChg>
        <pc:picChg chg="add del mod">
          <ac:chgData name="Jai Ganesh" userId="72a2ab2ad1c41455" providerId="LiveId" clId="{ADC1C61E-68EE-47F8-9D5B-CB59689A5BCD}" dt="2022-11-14T13:08:50.734" v="1571" actId="478"/>
          <ac:picMkLst>
            <pc:docMk/>
            <pc:sldMk cId="2059329178" sldId="260"/>
            <ac:picMk id="56" creationId="{EACB4DAD-F636-6C41-F5CD-A7ABF325D3E6}"/>
          </ac:picMkLst>
        </pc:picChg>
        <pc:picChg chg="add mod">
          <ac:chgData name="Jai Ganesh" userId="72a2ab2ad1c41455" providerId="LiveId" clId="{ADC1C61E-68EE-47F8-9D5B-CB59689A5BCD}" dt="2022-11-14T13:09:05.732" v="1574"/>
          <ac:picMkLst>
            <pc:docMk/>
            <pc:sldMk cId="2059329178" sldId="260"/>
            <ac:picMk id="57" creationId="{A3681444-BB53-9102-C38C-D5FF70396313}"/>
          </ac:picMkLst>
        </pc:picChg>
        <pc:cxnChg chg="add del mod">
          <ac:chgData name="Jai Ganesh" userId="72a2ab2ad1c41455" providerId="LiveId" clId="{ADC1C61E-68EE-47F8-9D5B-CB59689A5BCD}" dt="2022-11-14T12:37:07.910" v="1435" actId="478"/>
          <ac:cxnSpMkLst>
            <pc:docMk/>
            <pc:sldMk cId="2059329178" sldId="260"/>
            <ac:cxnSpMk id="16" creationId="{3737DECF-21DD-2C15-5D32-BE16D35970FF}"/>
          </ac:cxnSpMkLst>
        </pc:cxnChg>
        <pc:cxnChg chg="add del mod">
          <ac:chgData name="Jai Ganesh" userId="72a2ab2ad1c41455" providerId="LiveId" clId="{ADC1C61E-68EE-47F8-9D5B-CB59689A5BCD}" dt="2022-11-14T12:55:51.529" v="1475" actId="21"/>
          <ac:cxnSpMkLst>
            <pc:docMk/>
            <pc:sldMk cId="2059329178" sldId="260"/>
            <ac:cxnSpMk id="37" creationId="{D6A0711C-1924-E07D-1785-C5F417560383}"/>
          </ac:cxnSpMkLst>
        </pc:cxnChg>
        <pc:cxnChg chg="add del mod">
          <ac:chgData name="Jai Ganesh" userId="72a2ab2ad1c41455" providerId="LiveId" clId="{ADC1C61E-68EE-47F8-9D5B-CB59689A5BCD}" dt="2022-11-14T12:56:01.026" v="1478" actId="478"/>
          <ac:cxnSpMkLst>
            <pc:docMk/>
            <pc:sldMk cId="2059329178" sldId="260"/>
            <ac:cxnSpMk id="38" creationId="{EF35DE1F-89EB-C0E6-4ED7-AFCD6C142EB8}"/>
          </ac:cxnSpMkLst>
        </pc:cxnChg>
        <pc:cxnChg chg="add del mod">
          <ac:chgData name="Jai Ganesh" userId="72a2ab2ad1c41455" providerId="LiveId" clId="{ADC1C61E-68EE-47F8-9D5B-CB59689A5BCD}" dt="2022-11-14T12:59:29.230" v="1503" actId="478"/>
          <ac:cxnSpMkLst>
            <pc:docMk/>
            <pc:sldMk cId="2059329178" sldId="260"/>
            <ac:cxnSpMk id="39" creationId="{B3E1B312-077C-FA4B-36CE-D416397C8064}"/>
          </ac:cxnSpMkLst>
        </pc:cxnChg>
        <pc:cxnChg chg="add mod">
          <ac:chgData name="Jai Ganesh" userId="72a2ab2ad1c41455" providerId="LiveId" clId="{ADC1C61E-68EE-47F8-9D5B-CB59689A5BCD}" dt="2022-11-14T13:04:52.442" v="1523" actId="1076"/>
          <ac:cxnSpMkLst>
            <pc:docMk/>
            <pc:sldMk cId="2059329178" sldId="260"/>
            <ac:cxnSpMk id="41" creationId="{17EA2920-110B-7646-25B5-1FAD16DFEAF6}"/>
          </ac:cxnSpMkLst>
        </pc:cxnChg>
      </pc:sldChg>
      <pc:sldChg chg="addSp delSp modSp add del mod modAnim">
        <pc:chgData name="Jai Ganesh" userId="72a2ab2ad1c41455" providerId="LiveId" clId="{ADC1C61E-68EE-47F8-9D5B-CB59689A5BCD}" dt="2022-11-16T17:24:41.527" v="4312" actId="1035"/>
        <pc:sldMkLst>
          <pc:docMk/>
          <pc:sldMk cId="931596615" sldId="261"/>
        </pc:sldMkLst>
        <pc:spChg chg="add mod">
          <ac:chgData name="Jai Ganesh" userId="72a2ab2ad1c41455" providerId="LiveId" clId="{ADC1C61E-68EE-47F8-9D5B-CB59689A5BCD}" dt="2022-11-16T11:20:45.251" v="2810" actId="571"/>
          <ac:spMkLst>
            <pc:docMk/>
            <pc:sldMk cId="931596615" sldId="261"/>
            <ac:spMk id="16" creationId="{2DB4E716-002E-8E84-0279-48C36C15D380}"/>
          </ac:spMkLst>
        </pc:spChg>
        <pc:spChg chg="del">
          <ac:chgData name="Jai Ganesh" userId="72a2ab2ad1c41455" providerId="LiveId" clId="{ADC1C61E-68EE-47F8-9D5B-CB59689A5BCD}" dt="2022-11-16T17:15:44.440" v="3638" actId="478"/>
          <ac:spMkLst>
            <pc:docMk/>
            <pc:sldMk cId="931596615" sldId="261"/>
            <ac:spMk id="17" creationId="{76460C87-B2BA-CA18-DEB3-26BE38D6924D}"/>
          </ac:spMkLst>
        </pc:spChg>
        <pc:spChg chg="del">
          <ac:chgData name="Jai Ganesh" userId="72a2ab2ad1c41455" providerId="LiveId" clId="{ADC1C61E-68EE-47F8-9D5B-CB59689A5BCD}" dt="2022-11-16T17:15:44.440" v="3638" actId="478"/>
          <ac:spMkLst>
            <pc:docMk/>
            <pc:sldMk cId="931596615" sldId="261"/>
            <ac:spMk id="18" creationId="{A30F51DD-C2AB-E52A-11CF-21C1E321807C}"/>
          </ac:spMkLst>
        </pc:spChg>
        <pc:spChg chg="add del">
          <ac:chgData name="Jai Ganesh" userId="72a2ab2ad1c41455" providerId="LiveId" clId="{ADC1C61E-68EE-47F8-9D5B-CB59689A5BCD}" dt="2022-11-16T17:15:44.440" v="3638" actId="478"/>
          <ac:spMkLst>
            <pc:docMk/>
            <pc:sldMk cId="931596615" sldId="261"/>
            <ac:spMk id="20" creationId="{A431475C-6051-D805-E63F-14E9E6049E43}"/>
          </ac:spMkLst>
        </pc:spChg>
        <pc:spChg chg="add del">
          <ac:chgData name="Jai Ganesh" userId="72a2ab2ad1c41455" providerId="LiveId" clId="{ADC1C61E-68EE-47F8-9D5B-CB59689A5BCD}" dt="2022-11-16T17:15:44.440" v="3638" actId="478"/>
          <ac:spMkLst>
            <pc:docMk/>
            <pc:sldMk cId="931596615" sldId="261"/>
            <ac:spMk id="21" creationId="{BA3D826B-8DFC-B7AC-11E4-83BAC1E9C400}"/>
          </ac:spMkLst>
        </pc:spChg>
        <pc:spChg chg="add mod">
          <ac:chgData name="Jai Ganesh" userId="72a2ab2ad1c41455" providerId="LiveId" clId="{ADC1C61E-68EE-47F8-9D5B-CB59689A5BCD}" dt="2022-11-16T11:20:45.251" v="2810" actId="571"/>
          <ac:spMkLst>
            <pc:docMk/>
            <pc:sldMk cId="931596615" sldId="261"/>
            <ac:spMk id="28" creationId="{86CA2639-EA6C-0539-736A-8A4DD7228413}"/>
          </ac:spMkLst>
        </pc:spChg>
        <pc:spChg chg="del mod">
          <ac:chgData name="Jai Ganesh" userId="72a2ab2ad1c41455" providerId="LiveId" clId="{ADC1C61E-68EE-47F8-9D5B-CB59689A5BCD}" dt="2022-11-16T15:26:59.503" v="3146" actId="478"/>
          <ac:spMkLst>
            <pc:docMk/>
            <pc:sldMk cId="931596615" sldId="261"/>
            <ac:spMk id="31" creationId="{2099E2E5-3C47-DB9E-F168-19AF52DF7C00}"/>
          </ac:spMkLst>
        </pc:spChg>
        <pc:spChg chg="add del mod modVis">
          <ac:chgData name="Jai Ganesh" userId="72a2ab2ad1c41455" providerId="LiveId" clId="{ADC1C61E-68EE-47F8-9D5B-CB59689A5BCD}" dt="2022-11-16T12:00:24.528" v="3082" actId="478"/>
          <ac:spMkLst>
            <pc:docMk/>
            <pc:sldMk cId="931596615" sldId="261"/>
            <ac:spMk id="34" creationId="{D2B567EF-6B93-B69E-C588-69C3A3EBA02B}"/>
          </ac:spMkLst>
        </pc:spChg>
        <pc:spChg chg="add del mod modVis">
          <ac:chgData name="Jai Ganesh" userId="72a2ab2ad1c41455" providerId="LiveId" clId="{ADC1C61E-68EE-47F8-9D5B-CB59689A5BCD}" dt="2022-11-16T12:00:26.610" v="3084" actId="478"/>
          <ac:spMkLst>
            <pc:docMk/>
            <pc:sldMk cId="931596615" sldId="261"/>
            <ac:spMk id="35" creationId="{DED96412-8FFF-A289-58C4-25192E4D658F}"/>
          </ac:spMkLst>
        </pc:spChg>
        <pc:spChg chg="add mod">
          <ac:chgData name="Jai Ganesh" userId="72a2ab2ad1c41455" providerId="LiveId" clId="{ADC1C61E-68EE-47F8-9D5B-CB59689A5BCD}" dt="2022-11-16T15:27:00.249" v="3147"/>
          <ac:spMkLst>
            <pc:docMk/>
            <pc:sldMk cId="931596615" sldId="261"/>
            <ac:spMk id="36" creationId="{913EDDF6-E69E-B3B5-8940-AE0098A3C347}"/>
          </ac:spMkLst>
        </pc:spChg>
        <pc:spChg chg="add mod">
          <ac:chgData name="Jai Ganesh" userId="72a2ab2ad1c41455" providerId="LiveId" clId="{ADC1C61E-68EE-47F8-9D5B-CB59689A5BCD}" dt="2022-11-16T15:27:00.249" v="3147"/>
          <ac:spMkLst>
            <pc:docMk/>
            <pc:sldMk cId="931596615" sldId="261"/>
            <ac:spMk id="37" creationId="{52718EE9-2725-CB3D-2BB1-83746144A3AF}"/>
          </ac:spMkLst>
        </pc:spChg>
        <pc:spChg chg="add mod">
          <ac:chgData name="Jai Ganesh" userId="72a2ab2ad1c41455" providerId="LiveId" clId="{ADC1C61E-68EE-47F8-9D5B-CB59689A5BCD}" dt="2022-11-16T17:15:45.330" v="3639"/>
          <ac:spMkLst>
            <pc:docMk/>
            <pc:sldMk cId="931596615" sldId="261"/>
            <ac:spMk id="38" creationId="{FFE66B11-030C-74E4-7CEF-594FA6D59CAA}"/>
          </ac:spMkLst>
        </pc:spChg>
        <pc:spChg chg="add mod">
          <ac:chgData name="Jai Ganesh" userId="72a2ab2ad1c41455" providerId="LiveId" clId="{ADC1C61E-68EE-47F8-9D5B-CB59689A5BCD}" dt="2022-11-16T17:15:45.330" v="3639"/>
          <ac:spMkLst>
            <pc:docMk/>
            <pc:sldMk cId="931596615" sldId="261"/>
            <ac:spMk id="39" creationId="{5EA172DC-A79E-41B3-5FAD-F9264F2EC7F2}"/>
          </ac:spMkLst>
        </pc:spChg>
        <pc:spChg chg="add mod">
          <ac:chgData name="Jai Ganesh" userId="72a2ab2ad1c41455" providerId="LiveId" clId="{ADC1C61E-68EE-47F8-9D5B-CB59689A5BCD}" dt="2022-11-16T17:15:45.330" v="3639"/>
          <ac:spMkLst>
            <pc:docMk/>
            <pc:sldMk cId="931596615" sldId="261"/>
            <ac:spMk id="40" creationId="{3E03646C-32F9-11BC-02EE-58B2B6E195A5}"/>
          </ac:spMkLst>
        </pc:spChg>
        <pc:spChg chg="add mod">
          <ac:chgData name="Jai Ganesh" userId="72a2ab2ad1c41455" providerId="LiveId" clId="{ADC1C61E-68EE-47F8-9D5B-CB59689A5BCD}" dt="2022-11-16T17:15:45.330" v="3639"/>
          <ac:spMkLst>
            <pc:docMk/>
            <pc:sldMk cId="931596615" sldId="261"/>
            <ac:spMk id="43" creationId="{8F9C7506-0CCE-0A47-2B27-46C7310331B2}"/>
          </ac:spMkLst>
        </pc:spChg>
        <pc:spChg chg="add mod">
          <ac:chgData name="Jai Ganesh" userId="72a2ab2ad1c41455" providerId="LiveId" clId="{ADC1C61E-68EE-47F8-9D5B-CB59689A5BCD}" dt="2022-11-16T17:24:28.268" v="4272" actId="1036"/>
          <ac:spMkLst>
            <pc:docMk/>
            <pc:sldMk cId="931596615" sldId="261"/>
            <ac:spMk id="44" creationId="{AF3D690C-72DA-92E2-CD74-8236860D3E91}"/>
          </ac:spMkLst>
        </pc:spChg>
        <pc:spChg chg="add mod">
          <ac:chgData name="Jai Ganesh" userId="72a2ab2ad1c41455" providerId="LiveId" clId="{ADC1C61E-68EE-47F8-9D5B-CB59689A5BCD}" dt="2022-11-16T17:24:33.963" v="4282" actId="1036"/>
          <ac:spMkLst>
            <pc:docMk/>
            <pc:sldMk cId="931596615" sldId="261"/>
            <ac:spMk id="50" creationId="{F604F7F9-0068-CFB3-B37A-66E258B32C31}"/>
          </ac:spMkLst>
        </pc:spChg>
        <pc:spChg chg="add mod">
          <ac:chgData name="Jai Ganesh" userId="72a2ab2ad1c41455" providerId="LiveId" clId="{ADC1C61E-68EE-47F8-9D5B-CB59689A5BCD}" dt="2022-11-16T17:24:41.527" v="4312" actId="1035"/>
          <ac:spMkLst>
            <pc:docMk/>
            <pc:sldMk cId="931596615" sldId="261"/>
            <ac:spMk id="51" creationId="{B662D159-C5F9-5313-5641-60D8F895E686}"/>
          </ac:spMkLst>
        </pc:spChg>
        <pc:picChg chg="del mod">
          <ac:chgData name="Jai Ganesh" userId="72a2ab2ad1c41455" providerId="LiveId" clId="{ADC1C61E-68EE-47F8-9D5B-CB59689A5BCD}" dt="2022-11-14T16:54:33.092" v="1735" actId="478"/>
          <ac:picMkLst>
            <pc:docMk/>
            <pc:sldMk cId="931596615" sldId="261"/>
            <ac:picMk id="5" creationId="{DD11D137-2BC2-1672-D799-9C355F198CA0}"/>
          </ac:picMkLst>
        </pc:picChg>
        <pc:picChg chg="add del mod">
          <ac:chgData name="Jai Ganesh" userId="72a2ab2ad1c41455" providerId="LiveId" clId="{ADC1C61E-68EE-47F8-9D5B-CB59689A5BCD}" dt="2022-11-14T16:52:30.128" v="1715"/>
          <ac:picMkLst>
            <pc:docMk/>
            <pc:sldMk cId="931596615" sldId="261"/>
            <ac:picMk id="10" creationId="{3E2C7819-105D-C2B7-6960-97959E12B48B}"/>
          </ac:picMkLst>
        </pc:picChg>
        <pc:picChg chg="add del">
          <ac:chgData name="Jai Ganesh" userId="72a2ab2ad1c41455" providerId="LiveId" clId="{ADC1C61E-68EE-47F8-9D5B-CB59689A5BCD}" dt="2022-11-16T11:03:53.882" v="1744" actId="478"/>
          <ac:picMkLst>
            <pc:docMk/>
            <pc:sldMk cId="931596615" sldId="261"/>
            <ac:picMk id="10" creationId="{E25F5753-C668-BC8C-A00A-C4BCC4C1677E}"/>
          </ac:picMkLst>
        </pc:picChg>
        <pc:picChg chg="add del mod">
          <ac:chgData name="Jai Ganesh" userId="72a2ab2ad1c41455" providerId="LiveId" clId="{ADC1C61E-68EE-47F8-9D5B-CB59689A5BCD}" dt="2022-11-14T16:52:50.974" v="1721"/>
          <ac:picMkLst>
            <pc:docMk/>
            <pc:sldMk cId="931596615" sldId="261"/>
            <ac:picMk id="16" creationId="{B5776C2E-85C1-7158-6627-CA6FA2C715E3}"/>
          </ac:picMkLst>
        </pc:picChg>
        <pc:picChg chg="add mod modVis">
          <ac:chgData name="Jai Ganesh" userId="72a2ab2ad1c41455" providerId="LiveId" clId="{ADC1C61E-68EE-47F8-9D5B-CB59689A5BCD}" dt="2022-11-16T12:00:22.851" v="3080" actId="14429"/>
          <ac:picMkLst>
            <pc:docMk/>
            <pc:sldMk cId="931596615" sldId="261"/>
            <ac:picMk id="19" creationId="{F2EACFCA-D059-BEE5-F3E3-4B49BB62250F}"/>
          </ac:picMkLst>
        </pc:picChg>
        <pc:picChg chg="add del mod ord modVis">
          <ac:chgData name="Jai Ganesh" userId="72a2ab2ad1c41455" providerId="LiveId" clId="{ADC1C61E-68EE-47F8-9D5B-CB59689A5BCD}" dt="2022-11-14T16:54:00.913" v="1732" actId="478"/>
          <ac:picMkLst>
            <pc:docMk/>
            <pc:sldMk cId="931596615" sldId="261"/>
            <ac:picMk id="28" creationId="{0E0B64D4-452F-FAA9-6E52-902A91F991FC}"/>
          </ac:picMkLst>
        </pc:picChg>
        <pc:picChg chg="add mod ord">
          <ac:chgData name="Jai Ganesh" userId="72a2ab2ad1c41455" providerId="LiveId" clId="{ADC1C61E-68EE-47F8-9D5B-CB59689A5BCD}" dt="2022-11-14T16:54:51.580" v="1738" actId="167"/>
          <ac:picMkLst>
            <pc:docMk/>
            <pc:sldMk cId="931596615" sldId="261"/>
            <ac:picMk id="33" creationId="{82E44323-4D17-F374-9300-DD901C41AF88}"/>
          </ac:picMkLst>
        </pc:picChg>
        <pc:picChg chg="mod">
          <ac:chgData name="Jai Ganesh" userId="72a2ab2ad1c41455" providerId="LiveId" clId="{ADC1C61E-68EE-47F8-9D5B-CB59689A5BCD}" dt="2022-11-14T16:52:54.294" v="1723" actId="1076"/>
          <ac:picMkLst>
            <pc:docMk/>
            <pc:sldMk cId="931596615" sldId="261"/>
            <ac:picMk id="57" creationId="{A3681444-BB53-9102-C38C-D5FF70396313}"/>
          </ac:picMkLst>
        </pc:picChg>
      </pc:sldChg>
      <pc:sldChg chg="addSp delSp modSp add mod modAnim">
        <pc:chgData name="Jai Ganesh" userId="72a2ab2ad1c41455" providerId="LiveId" clId="{ADC1C61E-68EE-47F8-9D5B-CB59689A5BCD}" dt="2022-11-16T17:23:34.770" v="4196" actId="14100"/>
        <pc:sldMkLst>
          <pc:docMk/>
          <pc:sldMk cId="1362179825" sldId="262"/>
        </pc:sldMkLst>
        <pc:spChg chg="mod">
          <ac:chgData name="Jai Ganesh" userId="72a2ab2ad1c41455" providerId="LiveId" clId="{ADC1C61E-68EE-47F8-9D5B-CB59689A5BCD}" dt="2022-11-16T11:15:54.742" v="2675" actId="1037"/>
          <ac:spMkLst>
            <pc:docMk/>
            <pc:sldMk cId="1362179825" sldId="262"/>
            <ac:spMk id="12" creationId="{3AAD10A3-6FA2-C3EA-FC65-E1CC3CCC1EA3}"/>
          </ac:spMkLst>
        </pc:spChg>
        <pc:spChg chg="add mod">
          <ac:chgData name="Jai Ganesh" userId="72a2ab2ad1c41455" providerId="LiveId" clId="{ADC1C61E-68EE-47F8-9D5B-CB59689A5BCD}" dt="2022-11-16T11:05:17.072" v="2093" actId="1037"/>
          <ac:spMkLst>
            <pc:docMk/>
            <pc:sldMk cId="1362179825" sldId="262"/>
            <ac:spMk id="16" creationId="{C6813E68-CE79-1F2E-0D20-6B877EAADB47}"/>
          </ac:spMkLst>
        </pc:spChg>
        <pc:spChg chg="del mod">
          <ac:chgData name="Jai Ganesh" userId="72a2ab2ad1c41455" providerId="LiveId" clId="{ADC1C61E-68EE-47F8-9D5B-CB59689A5BCD}" dt="2022-11-16T11:59:45.496" v="3067" actId="478"/>
          <ac:spMkLst>
            <pc:docMk/>
            <pc:sldMk cId="1362179825" sldId="262"/>
            <ac:spMk id="17" creationId="{76460C87-B2BA-CA18-DEB3-26BE38D6924D}"/>
          </ac:spMkLst>
        </pc:spChg>
        <pc:spChg chg="del mod">
          <ac:chgData name="Jai Ganesh" userId="72a2ab2ad1c41455" providerId="LiveId" clId="{ADC1C61E-68EE-47F8-9D5B-CB59689A5BCD}" dt="2022-11-16T11:59:43.901" v="3066" actId="478"/>
          <ac:spMkLst>
            <pc:docMk/>
            <pc:sldMk cId="1362179825" sldId="262"/>
            <ac:spMk id="18" creationId="{A30F51DD-C2AB-E52A-11CF-21C1E321807C}"/>
          </ac:spMkLst>
        </pc:spChg>
        <pc:spChg chg="del mod">
          <ac:chgData name="Jai Ganesh" userId="72a2ab2ad1c41455" providerId="LiveId" clId="{ADC1C61E-68EE-47F8-9D5B-CB59689A5BCD}" dt="2022-11-16T11:59:41.737" v="3064" actId="478"/>
          <ac:spMkLst>
            <pc:docMk/>
            <pc:sldMk cId="1362179825" sldId="262"/>
            <ac:spMk id="20" creationId="{A431475C-6051-D805-E63F-14E9E6049E43}"/>
          </ac:spMkLst>
        </pc:spChg>
        <pc:spChg chg="del mod">
          <ac:chgData name="Jai Ganesh" userId="72a2ab2ad1c41455" providerId="LiveId" clId="{ADC1C61E-68EE-47F8-9D5B-CB59689A5BCD}" dt="2022-11-16T11:59:38.210" v="3063" actId="478"/>
          <ac:spMkLst>
            <pc:docMk/>
            <pc:sldMk cId="1362179825" sldId="262"/>
            <ac:spMk id="21" creationId="{BA3D826B-8DFC-B7AC-11E4-83BAC1E9C400}"/>
          </ac:spMkLst>
        </pc:spChg>
        <pc:spChg chg="mod">
          <ac:chgData name="Jai Ganesh" userId="72a2ab2ad1c41455" providerId="LiveId" clId="{ADC1C61E-68EE-47F8-9D5B-CB59689A5BCD}" dt="2022-11-16T11:09:20.084" v="2352" actId="1037"/>
          <ac:spMkLst>
            <pc:docMk/>
            <pc:sldMk cId="1362179825" sldId="262"/>
            <ac:spMk id="23" creationId="{463D49D0-64B3-8D26-695D-601FA7CF19A6}"/>
          </ac:spMkLst>
        </pc:spChg>
        <pc:spChg chg="mod">
          <ac:chgData name="Jai Ganesh" userId="72a2ab2ad1c41455" providerId="LiveId" clId="{ADC1C61E-68EE-47F8-9D5B-CB59689A5BCD}" dt="2022-11-16T17:19:51.590" v="3913" actId="1037"/>
          <ac:spMkLst>
            <pc:docMk/>
            <pc:sldMk cId="1362179825" sldId="262"/>
            <ac:spMk id="24" creationId="{F6D81650-2FE1-C756-7BE6-458318825422}"/>
          </ac:spMkLst>
        </pc:spChg>
        <pc:spChg chg="mod">
          <ac:chgData name="Jai Ganesh" userId="72a2ab2ad1c41455" providerId="LiveId" clId="{ADC1C61E-68EE-47F8-9D5B-CB59689A5BCD}" dt="2022-11-16T11:29:05.418" v="2874" actId="1038"/>
          <ac:spMkLst>
            <pc:docMk/>
            <pc:sldMk cId="1362179825" sldId="262"/>
            <ac:spMk id="26" creationId="{A43068C1-3418-1658-D702-278ABF92C360}"/>
          </ac:spMkLst>
        </pc:spChg>
        <pc:spChg chg="mod">
          <ac:chgData name="Jai Ganesh" userId="72a2ab2ad1c41455" providerId="LiveId" clId="{ADC1C61E-68EE-47F8-9D5B-CB59689A5BCD}" dt="2022-11-16T11:28:57.957" v="2857" actId="1038"/>
          <ac:spMkLst>
            <pc:docMk/>
            <pc:sldMk cId="1362179825" sldId="262"/>
            <ac:spMk id="27" creationId="{CC9EE692-B9FD-CA09-7A7C-EB4659337B9E}"/>
          </ac:spMkLst>
        </pc:spChg>
        <pc:spChg chg="del mod">
          <ac:chgData name="Jai Ganesh" userId="72a2ab2ad1c41455" providerId="LiveId" clId="{ADC1C61E-68EE-47F8-9D5B-CB59689A5BCD}" dt="2022-11-16T11:15:24.525" v="2570" actId="478"/>
          <ac:spMkLst>
            <pc:docMk/>
            <pc:sldMk cId="1362179825" sldId="262"/>
            <ac:spMk id="31" creationId="{2099E2E5-3C47-DB9E-F168-19AF52DF7C00}"/>
          </ac:spMkLst>
        </pc:spChg>
        <pc:spChg chg="mod">
          <ac:chgData name="Jai Ganesh" userId="72a2ab2ad1c41455" providerId="LiveId" clId="{ADC1C61E-68EE-47F8-9D5B-CB59689A5BCD}" dt="2022-11-16T11:12:47.994" v="2564" actId="1076"/>
          <ac:spMkLst>
            <pc:docMk/>
            <pc:sldMk cId="1362179825" sldId="262"/>
            <ac:spMk id="32" creationId="{50D45CEC-2E82-F672-199E-5567737E0E71}"/>
          </ac:spMkLst>
        </pc:spChg>
        <pc:spChg chg="add del mod">
          <ac:chgData name="Jai Ganesh" userId="72a2ab2ad1c41455" providerId="LiveId" clId="{ADC1C61E-68EE-47F8-9D5B-CB59689A5BCD}" dt="2022-11-16T11:07:17.056" v="2268" actId="478"/>
          <ac:spMkLst>
            <pc:docMk/>
            <pc:sldMk cId="1362179825" sldId="262"/>
            <ac:spMk id="34" creationId="{6F4E0AA8-6DAE-310A-3CAD-B9DD16CC5623}"/>
          </ac:spMkLst>
        </pc:spChg>
        <pc:spChg chg="add del mod">
          <ac:chgData name="Jai Ganesh" userId="72a2ab2ad1c41455" providerId="LiveId" clId="{ADC1C61E-68EE-47F8-9D5B-CB59689A5BCD}" dt="2022-11-16T11:07:19.009" v="2269" actId="478"/>
          <ac:spMkLst>
            <pc:docMk/>
            <pc:sldMk cId="1362179825" sldId="262"/>
            <ac:spMk id="35" creationId="{56D69F88-B3A8-538F-6BD6-1FE087044134}"/>
          </ac:spMkLst>
        </pc:spChg>
        <pc:spChg chg="add del mod">
          <ac:chgData name="Jai Ganesh" userId="72a2ab2ad1c41455" providerId="LiveId" clId="{ADC1C61E-68EE-47F8-9D5B-CB59689A5BCD}" dt="2022-11-16T15:28:05.419" v="3213" actId="478"/>
          <ac:spMkLst>
            <pc:docMk/>
            <pc:sldMk cId="1362179825" sldId="262"/>
            <ac:spMk id="36" creationId="{BC79AACD-FD50-0F55-FF90-68322D7905AE}"/>
          </ac:spMkLst>
        </pc:spChg>
        <pc:spChg chg="add del mod">
          <ac:chgData name="Jai Ganesh" userId="72a2ab2ad1c41455" providerId="LiveId" clId="{ADC1C61E-68EE-47F8-9D5B-CB59689A5BCD}" dt="2022-11-16T11:59:38.210" v="3063" actId="478"/>
          <ac:spMkLst>
            <pc:docMk/>
            <pc:sldMk cId="1362179825" sldId="262"/>
            <ac:spMk id="37" creationId="{959A2722-9DC4-8F14-9DD5-2C5F79033C58}"/>
          </ac:spMkLst>
        </pc:spChg>
        <pc:spChg chg="add del mod">
          <ac:chgData name="Jai Ganesh" userId="72a2ab2ad1c41455" providerId="LiveId" clId="{ADC1C61E-68EE-47F8-9D5B-CB59689A5BCD}" dt="2022-11-16T11:59:38.210" v="3063" actId="478"/>
          <ac:spMkLst>
            <pc:docMk/>
            <pc:sldMk cId="1362179825" sldId="262"/>
            <ac:spMk id="38" creationId="{A72F0E4F-DA91-9207-CE91-9713E075EDF8}"/>
          </ac:spMkLst>
        </pc:spChg>
        <pc:spChg chg="add del mod">
          <ac:chgData name="Jai Ganesh" userId="72a2ab2ad1c41455" providerId="LiveId" clId="{ADC1C61E-68EE-47F8-9D5B-CB59689A5BCD}" dt="2022-11-16T11:59:38.210" v="3063" actId="478"/>
          <ac:spMkLst>
            <pc:docMk/>
            <pc:sldMk cId="1362179825" sldId="262"/>
            <ac:spMk id="39" creationId="{AA3291B1-F1A2-C0E6-8C18-80B43A29AF47}"/>
          </ac:spMkLst>
        </pc:spChg>
        <pc:spChg chg="add mod">
          <ac:chgData name="Jai Ganesh" userId="72a2ab2ad1c41455" providerId="LiveId" clId="{ADC1C61E-68EE-47F8-9D5B-CB59689A5BCD}" dt="2022-11-16T12:02:18.679" v="3099" actId="1076"/>
          <ac:spMkLst>
            <pc:docMk/>
            <pc:sldMk cId="1362179825" sldId="262"/>
            <ac:spMk id="40" creationId="{1FCC3BD1-7FE8-D210-2DA8-0CE99A49647B}"/>
          </ac:spMkLst>
        </pc:spChg>
        <pc:spChg chg="add mod">
          <ac:chgData name="Jai Ganesh" userId="72a2ab2ad1c41455" providerId="LiveId" clId="{ADC1C61E-68EE-47F8-9D5B-CB59689A5BCD}" dt="2022-11-16T12:00:30.223" v="3085"/>
          <ac:spMkLst>
            <pc:docMk/>
            <pc:sldMk cId="1362179825" sldId="262"/>
            <ac:spMk id="43" creationId="{EFFF9FF0-AD83-1E35-86B5-CFE43FBD22FC}"/>
          </ac:spMkLst>
        </pc:spChg>
        <pc:spChg chg="add mod">
          <ac:chgData name="Jai Ganesh" userId="72a2ab2ad1c41455" providerId="LiveId" clId="{ADC1C61E-68EE-47F8-9D5B-CB59689A5BCD}" dt="2022-11-16T12:01:35.981" v="3095" actId="1076"/>
          <ac:spMkLst>
            <pc:docMk/>
            <pc:sldMk cId="1362179825" sldId="262"/>
            <ac:spMk id="44" creationId="{DC4B6631-44D7-F6DB-0D24-21E4CBBF94E4}"/>
          </ac:spMkLst>
        </pc:spChg>
        <pc:spChg chg="add del mod">
          <ac:chgData name="Jai Ganesh" userId="72a2ab2ad1c41455" providerId="LiveId" clId="{ADC1C61E-68EE-47F8-9D5B-CB59689A5BCD}" dt="2022-11-16T11:16:17.285" v="2807" actId="1076"/>
          <ac:spMkLst>
            <pc:docMk/>
            <pc:sldMk cId="1362179825" sldId="262"/>
            <ac:spMk id="47" creationId="{B6126BC1-6985-96FD-F260-CA375228C22D}"/>
          </ac:spMkLst>
        </pc:spChg>
        <pc:spChg chg="add del mod">
          <ac:chgData name="Jai Ganesh" userId="72a2ab2ad1c41455" providerId="LiveId" clId="{ADC1C61E-68EE-47F8-9D5B-CB59689A5BCD}" dt="2022-11-16T11:16:12.337" v="2806" actId="1037"/>
          <ac:spMkLst>
            <pc:docMk/>
            <pc:sldMk cId="1362179825" sldId="262"/>
            <ac:spMk id="48" creationId="{BCF9E0E0-D4D5-4319-5216-AD4151C42652}"/>
          </ac:spMkLst>
        </pc:spChg>
        <pc:spChg chg="add del mod">
          <ac:chgData name="Jai Ganesh" userId="72a2ab2ad1c41455" providerId="LiveId" clId="{ADC1C61E-68EE-47F8-9D5B-CB59689A5BCD}" dt="2022-11-16T11:28:38.018" v="2812" actId="1076"/>
          <ac:spMkLst>
            <pc:docMk/>
            <pc:sldMk cId="1362179825" sldId="262"/>
            <ac:spMk id="49" creationId="{F1FC7C9A-1D35-6000-19EB-BBB00A3FBF50}"/>
          </ac:spMkLst>
        </pc:spChg>
        <pc:spChg chg="add mod">
          <ac:chgData name="Jai Ganesh" userId="72a2ab2ad1c41455" providerId="LiveId" clId="{ADC1C61E-68EE-47F8-9D5B-CB59689A5BCD}" dt="2022-11-16T12:02:12.565" v="3098" actId="1076"/>
          <ac:spMkLst>
            <pc:docMk/>
            <pc:sldMk cId="1362179825" sldId="262"/>
            <ac:spMk id="50" creationId="{C13FC8F0-D495-46A9-CFCF-48A85972EBE1}"/>
          </ac:spMkLst>
        </pc:spChg>
        <pc:spChg chg="add mod">
          <ac:chgData name="Jai Ganesh" userId="72a2ab2ad1c41455" providerId="LiveId" clId="{ADC1C61E-68EE-47F8-9D5B-CB59689A5BCD}" dt="2022-11-16T15:30:36.275" v="3264" actId="1076"/>
          <ac:spMkLst>
            <pc:docMk/>
            <pc:sldMk cId="1362179825" sldId="262"/>
            <ac:spMk id="51" creationId="{E129643B-E10A-9FB1-49EA-DC92884F5BD7}"/>
          </ac:spMkLst>
        </pc:spChg>
        <pc:spChg chg="add mod">
          <ac:chgData name="Jai Ganesh" userId="72a2ab2ad1c41455" providerId="LiveId" clId="{ADC1C61E-68EE-47F8-9D5B-CB59689A5BCD}" dt="2022-11-16T15:30:11.959" v="3242" actId="1037"/>
          <ac:spMkLst>
            <pc:docMk/>
            <pc:sldMk cId="1362179825" sldId="262"/>
            <ac:spMk id="52" creationId="{67F355FA-DF92-979C-1016-340E655A1731}"/>
          </ac:spMkLst>
        </pc:spChg>
        <pc:spChg chg="add del mod">
          <ac:chgData name="Jai Ganesh" userId="72a2ab2ad1c41455" providerId="LiveId" clId="{ADC1C61E-68EE-47F8-9D5B-CB59689A5BCD}" dt="2022-11-16T15:37:00.406" v="3272" actId="478"/>
          <ac:spMkLst>
            <pc:docMk/>
            <pc:sldMk cId="1362179825" sldId="262"/>
            <ac:spMk id="56" creationId="{4290D793-241A-9A3E-C93A-9F92C13BD241}"/>
          </ac:spMkLst>
        </pc:spChg>
        <pc:spChg chg="mod">
          <ac:chgData name="Jai Ganesh" userId="72a2ab2ad1c41455" providerId="LiveId" clId="{ADC1C61E-68EE-47F8-9D5B-CB59689A5BCD}" dt="2022-11-16T17:19:55.586" v="3914" actId="1038"/>
          <ac:spMkLst>
            <pc:docMk/>
            <pc:sldMk cId="1362179825" sldId="262"/>
            <ac:spMk id="58" creationId="{59B8B537-061F-7D50-66FF-65916E3276CB}"/>
          </ac:spMkLst>
        </pc:spChg>
        <pc:spChg chg="mod">
          <ac:chgData name="Jai Ganesh" userId="72a2ab2ad1c41455" providerId="LiveId" clId="{ADC1C61E-68EE-47F8-9D5B-CB59689A5BCD}" dt="2022-11-16T17:19:58.381" v="3915" actId="1037"/>
          <ac:spMkLst>
            <pc:docMk/>
            <pc:sldMk cId="1362179825" sldId="262"/>
            <ac:spMk id="59" creationId="{7CD355F0-13DB-53F0-9353-D30B5F67EF3E}"/>
          </ac:spMkLst>
        </pc:spChg>
        <pc:spChg chg="add del mod">
          <ac:chgData name="Jai Ganesh" userId="72a2ab2ad1c41455" providerId="LiveId" clId="{ADC1C61E-68EE-47F8-9D5B-CB59689A5BCD}" dt="2022-11-16T15:37:47.628" v="3275" actId="478"/>
          <ac:spMkLst>
            <pc:docMk/>
            <pc:sldMk cId="1362179825" sldId="262"/>
            <ac:spMk id="60" creationId="{3C879A63-2304-DFF9-0B74-9CAAF3504671}"/>
          </ac:spMkLst>
        </pc:spChg>
        <pc:spChg chg="add mod ord">
          <ac:chgData name="Jai Ganesh" userId="72a2ab2ad1c41455" providerId="LiveId" clId="{ADC1C61E-68EE-47F8-9D5B-CB59689A5BCD}" dt="2022-11-16T17:02:56.202" v="3539" actId="166"/>
          <ac:spMkLst>
            <pc:docMk/>
            <pc:sldMk cId="1362179825" sldId="262"/>
            <ac:spMk id="61" creationId="{E39BED8B-8FFD-F80E-E594-347BE93190D5}"/>
          </ac:spMkLst>
        </pc:spChg>
        <pc:spChg chg="add del mod">
          <ac:chgData name="Jai Ganesh" userId="72a2ab2ad1c41455" providerId="LiveId" clId="{ADC1C61E-68EE-47F8-9D5B-CB59689A5BCD}" dt="2022-11-16T17:09:51.002" v="3547" actId="478"/>
          <ac:spMkLst>
            <pc:docMk/>
            <pc:sldMk cId="1362179825" sldId="262"/>
            <ac:spMk id="62" creationId="{A1A5B377-0812-A8BB-B45D-06156AC2A172}"/>
          </ac:spMkLst>
        </pc:spChg>
        <pc:spChg chg="add del mod">
          <ac:chgData name="Jai Ganesh" userId="72a2ab2ad1c41455" providerId="LiveId" clId="{ADC1C61E-68EE-47F8-9D5B-CB59689A5BCD}" dt="2022-11-16T16:54:23.820" v="3369" actId="478"/>
          <ac:spMkLst>
            <pc:docMk/>
            <pc:sldMk cId="1362179825" sldId="262"/>
            <ac:spMk id="63" creationId="{2707592D-8CC2-28D7-F117-9F1EA4E0ABED}"/>
          </ac:spMkLst>
        </pc:spChg>
        <pc:spChg chg="add mod">
          <ac:chgData name="Jai Ganesh" userId="72a2ab2ad1c41455" providerId="LiveId" clId="{ADC1C61E-68EE-47F8-9D5B-CB59689A5BCD}" dt="2022-11-16T17:22:55.023" v="4193" actId="113"/>
          <ac:spMkLst>
            <pc:docMk/>
            <pc:sldMk cId="1362179825" sldId="262"/>
            <ac:spMk id="64" creationId="{5DAB1219-97D6-64C9-9A75-35BD003F7F40}"/>
          </ac:spMkLst>
        </pc:spChg>
        <pc:spChg chg="add del mod">
          <ac:chgData name="Jai Ganesh" userId="72a2ab2ad1c41455" providerId="LiveId" clId="{ADC1C61E-68EE-47F8-9D5B-CB59689A5BCD}" dt="2022-11-16T17:19:59.958" v="3917"/>
          <ac:spMkLst>
            <pc:docMk/>
            <pc:sldMk cId="1362179825" sldId="262"/>
            <ac:spMk id="65" creationId="{E2C0F5EC-CD9A-2FDD-9280-A3CF533B18BA}"/>
          </ac:spMkLst>
        </pc:spChg>
        <pc:spChg chg="add mod">
          <ac:chgData name="Jai Ganesh" userId="72a2ab2ad1c41455" providerId="LiveId" clId="{ADC1C61E-68EE-47F8-9D5B-CB59689A5BCD}" dt="2022-11-16T17:23:00.182" v="4195" actId="113"/>
          <ac:spMkLst>
            <pc:docMk/>
            <pc:sldMk cId="1362179825" sldId="262"/>
            <ac:spMk id="66" creationId="{691D007C-D0E7-5E96-5019-150AE1D21E7A}"/>
          </ac:spMkLst>
        </pc:spChg>
        <pc:spChg chg="add mod">
          <ac:chgData name="Jai Ganesh" userId="72a2ab2ad1c41455" providerId="LiveId" clId="{ADC1C61E-68EE-47F8-9D5B-CB59689A5BCD}" dt="2022-11-16T17:23:34.770" v="4196" actId="14100"/>
          <ac:spMkLst>
            <pc:docMk/>
            <pc:sldMk cId="1362179825" sldId="262"/>
            <ac:spMk id="67" creationId="{E56F47CB-7340-70BE-7F9A-4E173E48FC5A}"/>
          </ac:spMkLst>
        </pc:spChg>
        <pc:picChg chg="add mod">
          <ac:chgData name="Jai Ganesh" userId="72a2ab2ad1c41455" providerId="LiveId" clId="{ADC1C61E-68EE-47F8-9D5B-CB59689A5BCD}" dt="2022-11-16T11:04:59.648" v="1930" actId="571"/>
          <ac:picMkLst>
            <pc:docMk/>
            <pc:sldMk cId="1362179825" sldId="262"/>
            <ac:picMk id="5" creationId="{07BC2F3B-EEA2-7DF2-6266-5AA916A3D507}"/>
          </ac:picMkLst>
        </pc:picChg>
        <pc:picChg chg="add mod">
          <ac:chgData name="Jai Ganesh" userId="72a2ab2ad1c41455" providerId="LiveId" clId="{ADC1C61E-68EE-47F8-9D5B-CB59689A5BCD}" dt="2022-11-16T11:04:59.648" v="1930" actId="571"/>
          <ac:picMkLst>
            <pc:docMk/>
            <pc:sldMk cId="1362179825" sldId="262"/>
            <ac:picMk id="10" creationId="{36C67128-C87F-4ECA-37F1-79CE17896EEF}"/>
          </ac:picMkLst>
        </pc:picChg>
        <pc:picChg chg="mod">
          <ac:chgData name="Jai Ganesh" userId="72a2ab2ad1c41455" providerId="LiveId" clId="{ADC1C61E-68EE-47F8-9D5B-CB59689A5BCD}" dt="2022-11-16T11:29:16.723" v="2935" actId="1038"/>
          <ac:picMkLst>
            <pc:docMk/>
            <pc:sldMk cId="1362179825" sldId="262"/>
            <ac:picMk id="19" creationId="{F2EACFCA-D059-BEE5-F3E3-4B49BB62250F}"/>
          </ac:picMkLst>
        </pc:picChg>
        <pc:picChg chg="add del mod">
          <ac:chgData name="Jai Ganesh" userId="72a2ab2ad1c41455" providerId="LiveId" clId="{ADC1C61E-68EE-47F8-9D5B-CB59689A5BCD}" dt="2022-11-16T11:07:10.064" v="2266" actId="478"/>
          <ac:picMkLst>
            <pc:docMk/>
            <pc:sldMk cId="1362179825" sldId="262"/>
            <ac:picMk id="28" creationId="{A509367B-338A-7B68-D0AF-EBA9731FAACC}"/>
          </ac:picMkLst>
        </pc:picChg>
        <pc:picChg chg="add del mod">
          <ac:chgData name="Jai Ganesh" userId="72a2ab2ad1c41455" providerId="LiveId" clId="{ADC1C61E-68EE-47F8-9D5B-CB59689A5BCD}" dt="2022-11-16T11:05:46.676" v="2100" actId="478"/>
          <ac:picMkLst>
            <pc:docMk/>
            <pc:sldMk cId="1362179825" sldId="262"/>
            <ac:picMk id="42" creationId="{706F523A-6E0F-084C-441F-FF7C511705BB}"/>
          </ac:picMkLst>
        </pc:picChg>
        <pc:picChg chg="mod">
          <ac:chgData name="Jai Ganesh" userId="72a2ab2ad1c41455" providerId="LiveId" clId="{ADC1C61E-68EE-47F8-9D5B-CB59689A5BCD}" dt="2022-11-16T11:05:17.072" v="2093" actId="1037"/>
          <ac:picMkLst>
            <pc:docMk/>
            <pc:sldMk cId="1362179825" sldId="262"/>
            <ac:picMk id="45" creationId="{05C51B26-DA3B-07C5-8AD8-DE1FD7E72C8C}"/>
          </ac:picMkLst>
        </pc:picChg>
        <pc:picChg chg="mod">
          <ac:chgData name="Jai Ganesh" userId="72a2ab2ad1c41455" providerId="LiveId" clId="{ADC1C61E-68EE-47F8-9D5B-CB59689A5BCD}" dt="2022-11-16T11:05:17.072" v="2093" actId="1037"/>
          <ac:picMkLst>
            <pc:docMk/>
            <pc:sldMk cId="1362179825" sldId="262"/>
            <ac:picMk id="46" creationId="{CBDAB276-A8CB-1DFC-081E-54735C302BB8}"/>
          </ac:picMkLst>
        </pc:picChg>
        <pc:picChg chg="add del mod ord">
          <ac:chgData name="Jai Ganesh" userId="72a2ab2ad1c41455" providerId="LiveId" clId="{ADC1C61E-68EE-47F8-9D5B-CB59689A5BCD}" dt="2022-11-16T17:03:15.286" v="3540" actId="166"/>
          <ac:picMkLst>
            <pc:docMk/>
            <pc:sldMk cId="1362179825" sldId="262"/>
            <ac:picMk id="57" creationId="{A3681444-BB53-9102-C38C-D5FF70396313}"/>
          </ac:picMkLst>
        </pc:picChg>
        <pc:cxnChg chg="del">
          <ac:chgData name="Jai Ganesh" userId="72a2ab2ad1c41455" providerId="LiveId" clId="{ADC1C61E-68EE-47F8-9D5B-CB59689A5BCD}" dt="2022-11-16T11:09:39.145" v="2425" actId="478"/>
          <ac:cxnSpMkLst>
            <pc:docMk/>
            <pc:sldMk cId="1362179825" sldId="262"/>
            <ac:cxnSpMk id="41" creationId="{17EA2920-110B-7646-25B5-1FAD16DFEAF6}"/>
          </ac:cxnSpMkLst>
        </pc:cxnChg>
        <pc:cxnChg chg="add del mod">
          <ac:chgData name="Jai Ganesh" userId="72a2ab2ad1c41455" providerId="LiveId" clId="{ADC1C61E-68EE-47F8-9D5B-CB59689A5BCD}" dt="2022-11-16T15:36:28.474" v="3269" actId="478"/>
          <ac:cxnSpMkLst>
            <pc:docMk/>
            <pc:sldMk cId="1362179825" sldId="262"/>
            <ac:cxnSpMk id="54" creationId="{DA69CE3F-37B2-FB79-2C0A-53C7B0747A69}"/>
          </ac:cxnSpMkLst>
        </pc:cxnChg>
      </pc:sldChg>
    </pc:docChg>
  </pc:docChgLst>
  <pc:docChgLst>
    <pc:chgData name="DhanushPrakash J" userId="72a2ab2ad1c41455" providerId="Windows Live" clId="Web-{9ECCACE6-DC0B-43A7-BEC9-A6814BEFCAD3}"/>
    <pc:docChg chg="addSld modSld modMainMaster">
      <pc:chgData name="DhanushPrakash J" userId="72a2ab2ad1c41455" providerId="Windows Live" clId="Web-{9ECCACE6-DC0B-43A7-BEC9-A6814BEFCAD3}" dt="2022-11-13T17:23:25.463" v="362"/>
      <pc:docMkLst>
        <pc:docMk/>
      </pc:docMkLst>
      <pc:sldChg chg="addSp delSp modSp modTransition">
        <pc:chgData name="DhanushPrakash J" userId="72a2ab2ad1c41455" providerId="Windows Live" clId="Web-{9ECCACE6-DC0B-43A7-BEC9-A6814BEFCAD3}" dt="2022-11-13T17:23:25.463" v="362"/>
        <pc:sldMkLst>
          <pc:docMk/>
          <pc:sldMk cId="1154681402" sldId="256"/>
        </pc:sldMkLst>
        <pc:spChg chg="mod topLvl">
          <ac:chgData name="DhanushPrakash J" userId="72a2ab2ad1c41455" providerId="Windows Live" clId="Web-{9ECCACE6-DC0B-43A7-BEC9-A6814BEFCAD3}" dt="2022-11-13T17:23:25.463" v="362"/>
          <ac:spMkLst>
            <pc:docMk/>
            <pc:sldMk cId="1154681402" sldId="256"/>
            <ac:spMk id="4" creationId="{CEDB1670-4127-5219-FCDB-40372BB70AE3}"/>
          </ac:spMkLst>
        </pc:spChg>
        <pc:spChg chg="mod topLvl">
          <ac:chgData name="DhanushPrakash J" userId="72a2ab2ad1c41455" providerId="Windows Live" clId="Web-{9ECCACE6-DC0B-43A7-BEC9-A6814BEFCAD3}" dt="2022-11-13T17:23:25.463" v="362"/>
          <ac:spMkLst>
            <pc:docMk/>
            <pc:sldMk cId="1154681402" sldId="256"/>
            <ac:spMk id="6" creationId="{3E6859A1-DB3D-8BC2-0688-4B0B7BB8D843}"/>
          </ac:spMkLst>
        </pc:spChg>
        <pc:grpChg chg="add del">
          <ac:chgData name="DhanushPrakash J" userId="72a2ab2ad1c41455" providerId="Windows Live" clId="Web-{9ECCACE6-DC0B-43A7-BEC9-A6814BEFCAD3}" dt="2022-11-13T17:23:25.463" v="362"/>
          <ac:grpSpMkLst>
            <pc:docMk/>
            <pc:sldMk cId="1154681402" sldId="256"/>
            <ac:grpSpMk id="16" creationId="{632377FF-565F-6588-F255-4F7E626B5F1A}"/>
          </ac:grpSpMkLst>
        </pc:grpChg>
      </pc:sldChg>
      <pc:sldChg chg="delSp modSp modTransition">
        <pc:chgData name="DhanushPrakash J" userId="72a2ab2ad1c41455" providerId="Windows Live" clId="Web-{9ECCACE6-DC0B-43A7-BEC9-A6814BEFCAD3}" dt="2022-11-13T17:21:12.881" v="358"/>
        <pc:sldMkLst>
          <pc:docMk/>
          <pc:sldMk cId="1618581591" sldId="257"/>
        </pc:sldMkLst>
        <pc:spChg chg="topLvl">
          <ac:chgData name="DhanushPrakash J" userId="72a2ab2ad1c41455" providerId="Windows Live" clId="Web-{9ECCACE6-DC0B-43A7-BEC9-A6814BEFCAD3}" dt="2022-11-13T16:35:19.474" v="30"/>
          <ac:spMkLst>
            <pc:docMk/>
            <pc:sldMk cId="1618581591" sldId="257"/>
            <ac:spMk id="4" creationId="{CEDB1670-4127-5219-FCDB-40372BB70AE3}"/>
          </ac:spMkLst>
        </pc:spChg>
        <pc:spChg chg="topLvl">
          <ac:chgData name="DhanushPrakash J" userId="72a2ab2ad1c41455" providerId="Windows Live" clId="Web-{9ECCACE6-DC0B-43A7-BEC9-A6814BEFCAD3}" dt="2022-11-13T16:35:19.474" v="30"/>
          <ac:spMkLst>
            <pc:docMk/>
            <pc:sldMk cId="1618581591" sldId="257"/>
            <ac:spMk id="6" creationId="{3E6859A1-DB3D-8BC2-0688-4B0B7BB8D843}"/>
          </ac:spMkLst>
        </pc:spChg>
        <pc:spChg chg="mod">
          <ac:chgData name="DhanushPrakash J" userId="72a2ab2ad1c41455" providerId="Windows Live" clId="Web-{9ECCACE6-DC0B-43A7-BEC9-A6814BEFCAD3}" dt="2022-11-13T16:57:41.308" v="225" actId="14100"/>
          <ac:spMkLst>
            <pc:docMk/>
            <pc:sldMk cId="1618581591" sldId="257"/>
            <ac:spMk id="23" creationId="{1FB6AB90-B302-BF13-CE0C-1BDC32F235E5}"/>
          </ac:spMkLst>
        </pc:spChg>
        <pc:grpChg chg="del">
          <ac:chgData name="DhanushPrakash J" userId="72a2ab2ad1c41455" providerId="Windows Live" clId="Web-{9ECCACE6-DC0B-43A7-BEC9-A6814BEFCAD3}" dt="2022-11-13T16:35:19.474" v="30"/>
          <ac:grpSpMkLst>
            <pc:docMk/>
            <pc:sldMk cId="1618581591" sldId="257"/>
            <ac:grpSpMk id="16" creationId="{632377FF-565F-6588-F255-4F7E626B5F1A}"/>
          </ac:grpSpMkLst>
        </pc:grpChg>
      </pc:sldChg>
      <pc:sldChg chg="addSp delSp modSp add replId modTransition">
        <pc:chgData name="DhanushPrakash J" userId="72a2ab2ad1c41455" providerId="Windows Live" clId="Web-{9ECCACE6-DC0B-43A7-BEC9-A6814BEFCAD3}" dt="2022-11-13T17:23:22.588" v="361" actId="14100"/>
        <pc:sldMkLst>
          <pc:docMk/>
          <pc:sldMk cId="2787694983" sldId="258"/>
        </pc:sldMkLst>
        <pc:spChg chg="mod">
          <ac:chgData name="DhanushPrakash J" userId="72a2ab2ad1c41455" providerId="Windows Live" clId="Web-{9ECCACE6-DC0B-43A7-BEC9-A6814BEFCAD3}" dt="2022-11-13T16:39:25.168" v="65" actId="1076"/>
          <ac:spMkLst>
            <pc:docMk/>
            <pc:sldMk cId="2787694983" sldId="258"/>
            <ac:spMk id="3" creationId="{5C1893C9-3D33-7DB4-D2F0-A730F4723626}"/>
          </ac:spMkLst>
        </pc:spChg>
        <pc:spChg chg="mod topLvl">
          <ac:chgData name="DhanushPrakash J" userId="72a2ab2ad1c41455" providerId="Windows Live" clId="Web-{9ECCACE6-DC0B-43A7-BEC9-A6814BEFCAD3}" dt="2022-11-13T16:45:29.788" v="94" actId="1076"/>
          <ac:spMkLst>
            <pc:docMk/>
            <pc:sldMk cId="2787694983" sldId="258"/>
            <ac:spMk id="4" creationId="{CEDB1670-4127-5219-FCDB-40372BB70AE3}"/>
          </ac:spMkLst>
        </pc:spChg>
        <pc:spChg chg="mod topLvl">
          <ac:chgData name="DhanushPrakash J" userId="72a2ab2ad1c41455" providerId="Windows Live" clId="Web-{9ECCACE6-DC0B-43A7-BEC9-A6814BEFCAD3}" dt="2022-11-13T16:45:24.444" v="93" actId="1076"/>
          <ac:spMkLst>
            <pc:docMk/>
            <pc:sldMk cId="2787694983" sldId="258"/>
            <ac:spMk id="6" creationId="{3E6859A1-DB3D-8BC2-0688-4B0B7BB8D843}"/>
          </ac:spMkLst>
        </pc:spChg>
        <pc:spChg chg="mod">
          <ac:chgData name="DhanushPrakash J" userId="72a2ab2ad1c41455" providerId="Windows Live" clId="Web-{9ECCACE6-DC0B-43A7-BEC9-A6814BEFCAD3}" dt="2022-11-13T16:29:19.573" v="8" actId="1076"/>
          <ac:spMkLst>
            <pc:docMk/>
            <pc:sldMk cId="2787694983" sldId="258"/>
            <ac:spMk id="7" creationId="{FB0B45C4-0BCB-9C47-B6A6-9F3293E33A07}"/>
          </ac:spMkLst>
        </pc:spChg>
        <pc:spChg chg="mod">
          <ac:chgData name="DhanushPrakash J" userId="72a2ab2ad1c41455" providerId="Windows Live" clId="Web-{9ECCACE6-DC0B-43A7-BEC9-A6814BEFCAD3}" dt="2022-11-13T16:33:07.517" v="27" actId="1076"/>
          <ac:spMkLst>
            <pc:docMk/>
            <pc:sldMk cId="2787694983" sldId="258"/>
            <ac:spMk id="17" creationId="{76460C87-B2BA-CA18-DEB3-26BE38D6924D}"/>
          </ac:spMkLst>
        </pc:spChg>
        <pc:spChg chg="mod">
          <ac:chgData name="DhanushPrakash J" userId="72a2ab2ad1c41455" providerId="Windows Live" clId="Web-{9ECCACE6-DC0B-43A7-BEC9-A6814BEFCAD3}" dt="2022-11-13T16:33:55.347" v="28" actId="1076"/>
          <ac:spMkLst>
            <pc:docMk/>
            <pc:sldMk cId="2787694983" sldId="258"/>
            <ac:spMk id="18" creationId="{A30F51DD-C2AB-E52A-11CF-21C1E321807C}"/>
          </ac:spMkLst>
        </pc:spChg>
        <pc:spChg chg="add del mod">
          <ac:chgData name="DhanushPrakash J" userId="72a2ab2ad1c41455" providerId="Windows Live" clId="Web-{9ECCACE6-DC0B-43A7-BEC9-A6814BEFCAD3}" dt="2022-11-13T16:40:36.311" v="74"/>
          <ac:spMkLst>
            <pc:docMk/>
            <pc:sldMk cId="2787694983" sldId="258"/>
            <ac:spMk id="22" creationId="{E91ADCEE-BA2D-3B03-410F-28A2A00B42D2}"/>
          </ac:spMkLst>
        </pc:spChg>
        <pc:spChg chg="del mod">
          <ac:chgData name="DhanushPrakash J" userId="72a2ab2ad1c41455" providerId="Windows Live" clId="Web-{9ECCACE6-DC0B-43A7-BEC9-A6814BEFCAD3}" dt="2022-11-13T16:57:55.965" v="226"/>
          <ac:spMkLst>
            <pc:docMk/>
            <pc:sldMk cId="2787694983" sldId="258"/>
            <ac:spMk id="23" creationId="{1FB6AB90-B302-BF13-CE0C-1BDC32F235E5}"/>
          </ac:spMkLst>
        </pc:spChg>
        <pc:spChg chg="add mod">
          <ac:chgData name="DhanushPrakash J" userId="72a2ab2ad1c41455" providerId="Windows Live" clId="Web-{9ECCACE6-DC0B-43A7-BEC9-A6814BEFCAD3}" dt="2022-11-13T16:49:54.764" v="117" actId="1076"/>
          <ac:spMkLst>
            <pc:docMk/>
            <pc:sldMk cId="2787694983" sldId="258"/>
            <ac:spMk id="26" creationId="{A43068C1-3418-1658-D702-278ABF92C360}"/>
          </ac:spMkLst>
        </pc:spChg>
        <pc:spChg chg="add mod">
          <ac:chgData name="DhanushPrakash J" userId="72a2ab2ad1c41455" providerId="Windows Live" clId="Web-{9ECCACE6-DC0B-43A7-BEC9-A6814BEFCAD3}" dt="2022-11-13T16:49:58.030" v="118" actId="1076"/>
          <ac:spMkLst>
            <pc:docMk/>
            <pc:sldMk cId="2787694983" sldId="258"/>
            <ac:spMk id="27" creationId="{CC9EE692-B9FD-CA09-7A7C-EB4659337B9E}"/>
          </ac:spMkLst>
        </pc:spChg>
        <pc:spChg chg="mod">
          <ac:chgData name="DhanushPrakash J" userId="72a2ab2ad1c41455" providerId="Windows Live" clId="Web-{9ECCACE6-DC0B-43A7-BEC9-A6814BEFCAD3}" dt="2022-11-13T16:28:45.057" v="1" actId="1076"/>
          <ac:spMkLst>
            <pc:docMk/>
            <pc:sldMk cId="2787694983" sldId="258"/>
            <ac:spMk id="29" creationId="{E852D3B7-94F8-5334-9260-5E3591BB059E}"/>
          </ac:spMkLst>
        </pc:spChg>
        <pc:spChg chg="mod">
          <ac:chgData name="DhanushPrakash J" userId="72a2ab2ad1c41455" providerId="Windows Live" clId="Web-{9ECCACE6-DC0B-43A7-BEC9-A6814BEFCAD3}" dt="2022-11-13T16:30:27.950" v="17" actId="1076"/>
          <ac:spMkLst>
            <pc:docMk/>
            <pc:sldMk cId="2787694983" sldId="258"/>
            <ac:spMk id="30" creationId="{1F37A486-EE46-A974-1631-1845C2AE5481}"/>
          </ac:spMkLst>
        </pc:spChg>
        <pc:spChg chg="add mod">
          <ac:chgData name="DhanushPrakash J" userId="72a2ab2ad1c41455" providerId="Windows Live" clId="Web-{9ECCACE6-DC0B-43A7-BEC9-A6814BEFCAD3}" dt="2022-11-13T16:52:37.096" v="161" actId="1076"/>
          <ac:spMkLst>
            <pc:docMk/>
            <pc:sldMk cId="2787694983" sldId="258"/>
            <ac:spMk id="31" creationId="{2099E2E5-3C47-DB9E-F168-19AF52DF7C00}"/>
          </ac:spMkLst>
        </pc:spChg>
        <pc:spChg chg="add mod">
          <ac:chgData name="DhanushPrakash J" userId="72a2ab2ad1c41455" providerId="Windows Live" clId="Web-{9ECCACE6-DC0B-43A7-BEC9-A6814BEFCAD3}" dt="2022-11-13T17:13:11.303" v="297" actId="20577"/>
          <ac:spMkLst>
            <pc:docMk/>
            <pc:sldMk cId="2787694983" sldId="258"/>
            <ac:spMk id="32" creationId="{50D45CEC-2E82-F672-199E-5567737E0E71}"/>
          </ac:spMkLst>
        </pc:spChg>
        <pc:spChg chg="add mod">
          <ac:chgData name="DhanushPrakash J" userId="72a2ab2ad1c41455" providerId="Windows Live" clId="Web-{9ECCACE6-DC0B-43A7-BEC9-A6814BEFCAD3}" dt="2022-11-13T16:58:44.325" v="230"/>
          <ac:spMkLst>
            <pc:docMk/>
            <pc:sldMk cId="2787694983" sldId="258"/>
            <ac:spMk id="34" creationId="{98D3CCBF-7FF4-41A9-7687-C841D9109822}"/>
          </ac:spMkLst>
        </pc:spChg>
        <pc:spChg chg="add del mod">
          <ac:chgData name="DhanushPrakash J" userId="72a2ab2ad1c41455" providerId="Windows Live" clId="Web-{9ECCACE6-DC0B-43A7-BEC9-A6814BEFCAD3}" dt="2022-11-13T17:07:45.309" v="260"/>
          <ac:spMkLst>
            <pc:docMk/>
            <pc:sldMk cId="2787694983" sldId="258"/>
            <ac:spMk id="35" creationId="{78AC8A71-1C84-FCC3-DB44-530F09455645}"/>
          </ac:spMkLst>
        </pc:spChg>
        <pc:spChg chg="add del">
          <ac:chgData name="DhanushPrakash J" userId="72a2ab2ad1c41455" providerId="Windows Live" clId="Web-{9ECCACE6-DC0B-43A7-BEC9-A6814BEFCAD3}" dt="2022-11-13T17:04:01.256" v="240"/>
          <ac:spMkLst>
            <pc:docMk/>
            <pc:sldMk cId="2787694983" sldId="258"/>
            <ac:spMk id="37" creationId="{1F63D2BF-811B-A724-D763-654C1E8A7962}"/>
          </ac:spMkLst>
        </pc:spChg>
        <pc:spChg chg="add del">
          <ac:chgData name="DhanushPrakash J" userId="72a2ab2ad1c41455" providerId="Windows Live" clId="Web-{9ECCACE6-DC0B-43A7-BEC9-A6814BEFCAD3}" dt="2022-11-13T17:04:32.241" v="242"/>
          <ac:spMkLst>
            <pc:docMk/>
            <pc:sldMk cId="2787694983" sldId="258"/>
            <ac:spMk id="39" creationId="{553A591A-CCD8-FF35-2383-8A039E666A40}"/>
          </ac:spMkLst>
        </pc:spChg>
        <pc:spChg chg="add del mod">
          <ac:chgData name="DhanushPrakash J" userId="72a2ab2ad1c41455" providerId="Windows Live" clId="Web-{9ECCACE6-DC0B-43A7-BEC9-A6814BEFCAD3}" dt="2022-11-13T17:07:42.419" v="259"/>
          <ac:spMkLst>
            <pc:docMk/>
            <pc:sldMk cId="2787694983" sldId="258"/>
            <ac:spMk id="40" creationId="{AD828337-3739-89CA-7D43-524853ACAD55}"/>
          </ac:spMkLst>
        </pc:spChg>
        <pc:spChg chg="add del mod">
          <ac:chgData name="DhanushPrakash J" userId="72a2ab2ad1c41455" providerId="Windows Live" clId="Web-{9ECCACE6-DC0B-43A7-BEC9-A6814BEFCAD3}" dt="2022-11-13T17:07:48.466" v="261"/>
          <ac:spMkLst>
            <pc:docMk/>
            <pc:sldMk cId="2787694983" sldId="258"/>
            <ac:spMk id="41" creationId="{1608C13C-739A-4056-E938-C504F97BC837}"/>
          </ac:spMkLst>
        </pc:spChg>
        <pc:spChg chg="add del mod">
          <ac:chgData name="DhanushPrakash J" userId="72a2ab2ad1c41455" providerId="Windows Live" clId="Web-{9ECCACE6-DC0B-43A7-BEC9-A6814BEFCAD3}" dt="2022-11-13T17:20:34.380" v="356"/>
          <ac:spMkLst>
            <pc:docMk/>
            <pc:sldMk cId="2787694983" sldId="258"/>
            <ac:spMk id="43" creationId="{BE627EBC-4502-DC5C-4B51-8D3130C5B21D}"/>
          </ac:spMkLst>
        </pc:spChg>
        <pc:spChg chg="add mod">
          <ac:chgData name="DhanushPrakash J" userId="72a2ab2ad1c41455" providerId="Windows Live" clId="Web-{9ECCACE6-DC0B-43A7-BEC9-A6814BEFCAD3}" dt="2022-11-13T17:14:55.386" v="317"/>
          <ac:spMkLst>
            <pc:docMk/>
            <pc:sldMk cId="2787694983" sldId="258"/>
            <ac:spMk id="47" creationId="{B6126BC1-6985-96FD-F260-CA375228C22D}"/>
          </ac:spMkLst>
        </pc:spChg>
        <pc:spChg chg="add mod">
          <ac:chgData name="DhanushPrakash J" userId="72a2ab2ad1c41455" providerId="Windows Live" clId="Web-{9ECCACE6-DC0B-43A7-BEC9-A6814BEFCAD3}" dt="2022-11-13T17:15:00.136" v="318"/>
          <ac:spMkLst>
            <pc:docMk/>
            <pc:sldMk cId="2787694983" sldId="258"/>
            <ac:spMk id="48" creationId="{BCF9E0E0-D4D5-4319-5216-AD4151C42652}"/>
          </ac:spMkLst>
        </pc:spChg>
        <pc:spChg chg="add mod">
          <ac:chgData name="DhanushPrakash J" userId="72a2ab2ad1c41455" providerId="Windows Live" clId="Web-{9ECCACE6-DC0B-43A7-BEC9-A6814BEFCAD3}" dt="2022-11-13T17:15:05.480" v="319"/>
          <ac:spMkLst>
            <pc:docMk/>
            <pc:sldMk cId="2787694983" sldId="258"/>
            <ac:spMk id="49" creationId="{F1FC7C9A-1D35-6000-19EB-BBB00A3FBF50}"/>
          </ac:spMkLst>
        </pc:spChg>
        <pc:spChg chg="add mod">
          <ac:chgData name="DhanushPrakash J" userId="72a2ab2ad1c41455" providerId="Windows Live" clId="Web-{9ECCACE6-DC0B-43A7-BEC9-A6814BEFCAD3}" dt="2022-11-13T17:23:22.588" v="361" actId="14100"/>
          <ac:spMkLst>
            <pc:docMk/>
            <pc:sldMk cId="2787694983" sldId="258"/>
            <ac:spMk id="50" creationId="{191D435B-5229-36FE-9013-1AE4510DE914}"/>
          </ac:spMkLst>
        </pc:spChg>
        <pc:grpChg chg="mod">
          <ac:chgData name="DhanushPrakash J" userId="72a2ab2ad1c41455" providerId="Windows Live" clId="Web-{9ECCACE6-DC0B-43A7-BEC9-A6814BEFCAD3}" dt="2022-11-13T16:31:54.171" v="24" actId="1076"/>
          <ac:grpSpMkLst>
            <pc:docMk/>
            <pc:sldMk cId="2787694983" sldId="258"/>
            <ac:grpSpMk id="11" creationId="{972B6514-C0FD-9203-57EC-AC68DA86EDFE}"/>
          </ac:grpSpMkLst>
        </pc:grpChg>
        <pc:grpChg chg="mod">
          <ac:chgData name="DhanushPrakash J" userId="72a2ab2ad1c41455" providerId="Windows Live" clId="Web-{9ECCACE6-DC0B-43A7-BEC9-A6814BEFCAD3}" dt="2022-11-13T16:34:43.426" v="29" actId="1076"/>
          <ac:grpSpMkLst>
            <pc:docMk/>
            <pc:sldMk cId="2787694983" sldId="258"/>
            <ac:grpSpMk id="15" creationId="{41906C2F-DEB0-A2D9-7B50-8A41831CBB68}"/>
          </ac:grpSpMkLst>
        </pc:grpChg>
        <pc:grpChg chg="del">
          <ac:chgData name="DhanushPrakash J" userId="72a2ab2ad1c41455" providerId="Windows Live" clId="Web-{9ECCACE6-DC0B-43A7-BEC9-A6814BEFCAD3}" dt="2022-11-13T16:35:34.052" v="31"/>
          <ac:grpSpMkLst>
            <pc:docMk/>
            <pc:sldMk cId="2787694983" sldId="258"/>
            <ac:grpSpMk id="16" creationId="{632377FF-565F-6588-F255-4F7E626B5F1A}"/>
          </ac:grpSpMkLst>
        </pc:grpChg>
        <pc:picChg chg="add mod ord">
          <ac:chgData name="DhanushPrakash J" userId="72a2ab2ad1c41455" providerId="Windows Live" clId="Web-{9ECCACE6-DC0B-43A7-BEC9-A6814BEFCAD3}" dt="2022-11-13T16:50:28.077" v="120"/>
          <ac:picMkLst>
            <pc:docMk/>
            <pc:sldMk cId="2787694983" sldId="258"/>
            <ac:picMk id="19" creationId="{B549BAD5-5C11-9662-03F4-F2523C860703}"/>
          </ac:picMkLst>
        </pc:picChg>
        <pc:picChg chg="add mod">
          <ac:chgData name="DhanushPrakash J" userId="72a2ab2ad1c41455" providerId="Windows Live" clId="Web-{9ECCACE6-DC0B-43A7-BEC9-A6814BEFCAD3}" dt="2022-11-13T16:45:14.350" v="92" actId="1076"/>
          <ac:picMkLst>
            <pc:docMk/>
            <pc:sldMk cId="2787694983" sldId="258"/>
            <ac:picMk id="25" creationId="{8424E2EF-09A3-D9D9-8481-E7824F8A61FF}"/>
          </ac:picMkLst>
        </pc:picChg>
        <pc:picChg chg="add mod">
          <ac:chgData name="DhanushPrakash J" userId="72a2ab2ad1c41455" providerId="Windows Live" clId="Web-{9ECCACE6-DC0B-43A7-BEC9-A6814BEFCAD3}" dt="2022-11-13T17:13:55.710" v="308"/>
          <ac:picMkLst>
            <pc:docMk/>
            <pc:sldMk cId="2787694983" sldId="258"/>
            <ac:picMk id="42" creationId="{706F523A-6E0F-084C-441F-FF7C511705BB}"/>
          </ac:picMkLst>
        </pc:picChg>
        <pc:picChg chg="add mod">
          <ac:chgData name="DhanushPrakash J" userId="72a2ab2ad1c41455" providerId="Windows Live" clId="Web-{9ECCACE6-DC0B-43A7-BEC9-A6814BEFCAD3}" dt="2022-11-13T17:14:07.273" v="310"/>
          <ac:picMkLst>
            <pc:docMk/>
            <pc:sldMk cId="2787694983" sldId="258"/>
            <ac:picMk id="45" creationId="{05C51B26-DA3B-07C5-8AD8-DE1FD7E72C8C}"/>
          </ac:picMkLst>
        </pc:picChg>
        <pc:picChg chg="add mod">
          <ac:chgData name="DhanushPrakash J" userId="72a2ab2ad1c41455" providerId="Windows Live" clId="Web-{9ECCACE6-DC0B-43A7-BEC9-A6814BEFCAD3}" dt="2022-11-13T17:14:03.445" v="309"/>
          <ac:picMkLst>
            <pc:docMk/>
            <pc:sldMk cId="2787694983" sldId="258"/>
            <ac:picMk id="46" creationId="{CBDAB276-A8CB-1DFC-081E-54735C302BB8}"/>
          </ac:picMkLst>
        </pc:picChg>
        <pc:picChg chg="add mod">
          <ac:chgData name="DhanushPrakash J" userId="72a2ab2ad1c41455" providerId="Windows Live" clId="Web-{9ECCACE6-DC0B-43A7-BEC9-A6814BEFCAD3}" dt="2022-11-13T17:20:05.660" v="349" actId="1076"/>
          <ac:picMkLst>
            <pc:docMk/>
            <pc:sldMk cId="2787694983" sldId="258"/>
            <ac:picMk id="51" creationId="{22D8F9E4-7F7B-AA68-5FAA-9CE7FFB193DF}"/>
          </ac:picMkLst>
        </pc:picChg>
      </pc:sldChg>
      <pc:sldMasterChg chg="modTransition modSldLayout">
        <pc:chgData name="DhanushPrakash J" userId="72a2ab2ad1c41455" providerId="Windows Live" clId="Web-{9ECCACE6-DC0B-43A7-BEC9-A6814BEFCAD3}" dt="2022-11-13T17:21:12.881" v="358"/>
        <pc:sldMasterMkLst>
          <pc:docMk/>
          <pc:sldMasterMk cId="2460954070" sldId="2147483660"/>
        </pc:sldMasterMkLst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Transition">
          <pc:chgData name="DhanushPrakash J" userId="72a2ab2ad1c41455" providerId="Windows Live" clId="Web-{9ECCACE6-DC0B-43A7-BEC9-A6814BEFCAD3}" dt="2022-11-13T17:21:12.881" v="358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DhanushPrakash J" userId="72a2ab2ad1c41455" providerId="Windows Live" clId="Web-{34DC87DF-F7C3-42C6-9254-300BB1D9B1A2}"/>
    <pc:docChg chg="addSld modSld modMainMaster">
      <pc:chgData name="DhanushPrakash J" userId="72a2ab2ad1c41455" providerId="Windows Live" clId="Web-{34DC87DF-F7C3-42C6-9254-300BB1D9B1A2}" dt="2022-11-13T12:57:54.282" v="41"/>
      <pc:docMkLst>
        <pc:docMk/>
      </pc:docMkLst>
      <pc:sldChg chg="addSp delSp modSp modTransition">
        <pc:chgData name="DhanushPrakash J" userId="72a2ab2ad1c41455" providerId="Windows Live" clId="Web-{34DC87DF-F7C3-42C6-9254-300BB1D9B1A2}" dt="2022-11-13T12:56:42.358" v="40"/>
        <pc:sldMkLst>
          <pc:docMk/>
          <pc:sldMk cId="1154681402" sldId="256"/>
        </pc:sldMkLst>
        <pc:spChg chg="mod">
          <ac:chgData name="DhanushPrakash J" userId="72a2ab2ad1c41455" providerId="Windows Live" clId="Web-{34DC87DF-F7C3-42C6-9254-300BB1D9B1A2}" dt="2022-11-13T12:53:46.165" v="10" actId="1076"/>
          <ac:spMkLst>
            <pc:docMk/>
            <pc:sldMk cId="1154681402" sldId="256"/>
            <ac:spMk id="3" creationId="{5C1893C9-3D33-7DB4-D2F0-A730F4723626}"/>
          </ac:spMkLst>
        </pc:spChg>
        <pc:spChg chg="mod">
          <ac:chgData name="DhanushPrakash J" userId="72a2ab2ad1c41455" providerId="Windows Live" clId="Web-{34DC87DF-F7C3-42C6-9254-300BB1D9B1A2}" dt="2022-11-13T12:56:21.013" v="39" actId="1076"/>
          <ac:spMkLst>
            <pc:docMk/>
            <pc:sldMk cId="1154681402" sldId="256"/>
            <ac:spMk id="17" creationId="{76460C87-B2BA-CA18-DEB3-26BE38D6924D}"/>
          </ac:spMkLst>
        </pc:spChg>
        <pc:spChg chg="mod">
          <ac:chgData name="DhanushPrakash J" userId="72a2ab2ad1c41455" providerId="Windows Live" clId="Web-{34DC87DF-F7C3-42C6-9254-300BB1D9B1A2}" dt="2022-11-13T12:56:06.591" v="36" actId="1076"/>
          <ac:spMkLst>
            <pc:docMk/>
            <pc:sldMk cId="1154681402" sldId="256"/>
            <ac:spMk id="18" creationId="{A30F51DD-C2AB-E52A-11CF-21C1E321807C}"/>
          </ac:spMkLst>
        </pc:spChg>
        <pc:spChg chg="mod">
          <ac:chgData name="DhanushPrakash J" userId="72a2ab2ad1c41455" providerId="Windows Live" clId="Web-{34DC87DF-F7C3-42C6-9254-300BB1D9B1A2}" dt="2022-11-13T12:56:09.372" v="37" actId="1076"/>
          <ac:spMkLst>
            <pc:docMk/>
            <pc:sldMk cId="1154681402" sldId="256"/>
            <ac:spMk id="20" creationId="{A431475C-6051-D805-E63F-14E9E6049E43}"/>
          </ac:spMkLst>
        </pc:spChg>
        <pc:spChg chg="mod">
          <ac:chgData name="DhanushPrakash J" userId="72a2ab2ad1c41455" providerId="Windows Live" clId="Web-{34DC87DF-F7C3-42C6-9254-300BB1D9B1A2}" dt="2022-11-13T12:56:12.919" v="38" actId="1076"/>
          <ac:spMkLst>
            <pc:docMk/>
            <pc:sldMk cId="1154681402" sldId="256"/>
            <ac:spMk id="21" creationId="{BA3D826B-8DFC-B7AC-11E4-83BAC1E9C400}"/>
          </ac:spMkLst>
        </pc:spChg>
        <pc:spChg chg="mod">
          <ac:chgData name="DhanushPrakash J" userId="72a2ab2ad1c41455" providerId="Windows Live" clId="Web-{34DC87DF-F7C3-42C6-9254-300BB1D9B1A2}" dt="2022-11-13T12:53:56.727" v="11" actId="1076"/>
          <ac:spMkLst>
            <pc:docMk/>
            <pc:sldMk cId="1154681402" sldId="256"/>
            <ac:spMk id="23" creationId="{1FB6AB90-B302-BF13-CE0C-1BDC32F235E5}"/>
          </ac:spMkLst>
        </pc:spChg>
        <pc:spChg chg="mod ord topLvl">
          <ac:chgData name="DhanushPrakash J" userId="72a2ab2ad1c41455" providerId="Windows Live" clId="Web-{34DC87DF-F7C3-42C6-9254-300BB1D9B1A2}" dt="2022-11-13T12:55:20.527" v="30" actId="1076"/>
          <ac:spMkLst>
            <pc:docMk/>
            <pc:sldMk cId="1154681402" sldId="256"/>
            <ac:spMk id="24" creationId="{7CB2E2F8-C09E-6391-91CF-19AAB18E1FDA}"/>
          </ac:spMkLst>
        </pc:spChg>
        <pc:spChg chg="mod topLvl">
          <ac:chgData name="DhanushPrakash J" userId="72a2ab2ad1c41455" providerId="Windows Live" clId="Web-{34DC87DF-F7C3-42C6-9254-300BB1D9B1A2}" dt="2022-11-13T12:55:14.886" v="29" actId="1076"/>
          <ac:spMkLst>
            <pc:docMk/>
            <pc:sldMk cId="1154681402" sldId="256"/>
            <ac:spMk id="29" creationId="{E852D3B7-94F8-5334-9260-5E3591BB059E}"/>
          </ac:spMkLst>
        </pc:spChg>
        <pc:spChg chg="mod">
          <ac:chgData name="DhanushPrakash J" userId="72a2ab2ad1c41455" providerId="Windows Live" clId="Web-{34DC87DF-F7C3-42C6-9254-300BB1D9B1A2}" dt="2022-11-13T12:55:25.418" v="31" actId="1076"/>
          <ac:spMkLst>
            <pc:docMk/>
            <pc:sldMk cId="1154681402" sldId="256"/>
            <ac:spMk id="30" creationId="{1F37A486-EE46-A974-1631-1845C2AE5481}"/>
          </ac:spMkLst>
        </pc:spChg>
        <pc:grpChg chg="add del mod">
          <ac:chgData name="DhanushPrakash J" userId="72a2ab2ad1c41455" providerId="Windows Live" clId="Web-{34DC87DF-F7C3-42C6-9254-300BB1D9B1A2}" dt="2022-11-13T12:54:16.806" v="14"/>
          <ac:grpSpMkLst>
            <pc:docMk/>
            <pc:sldMk cId="1154681402" sldId="256"/>
            <ac:grpSpMk id="7" creationId="{044FD575-14B1-3028-B8C5-C13F2A1B985C}"/>
          </ac:grpSpMkLst>
        </pc:grpChg>
        <pc:grpChg chg="mod">
          <ac:chgData name="DhanushPrakash J" userId="72a2ab2ad1c41455" providerId="Windows Live" clId="Web-{34DC87DF-F7C3-42C6-9254-300BB1D9B1A2}" dt="2022-11-13T12:55:45.512" v="33" actId="1076"/>
          <ac:grpSpMkLst>
            <pc:docMk/>
            <pc:sldMk cId="1154681402" sldId="256"/>
            <ac:grpSpMk id="11" creationId="{972B6514-C0FD-9203-57EC-AC68DA86EDFE}"/>
          </ac:grpSpMkLst>
        </pc:grpChg>
        <pc:grpChg chg="mod">
          <ac:chgData name="DhanushPrakash J" userId="72a2ab2ad1c41455" providerId="Windows Live" clId="Web-{34DC87DF-F7C3-42C6-9254-300BB1D9B1A2}" dt="2022-11-13T12:55:39.168" v="32" actId="1076"/>
          <ac:grpSpMkLst>
            <pc:docMk/>
            <pc:sldMk cId="1154681402" sldId="256"/>
            <ac:grpSpMk id="15" creationId="{41906C2F-DEB0-A2D9-7B50-8A41831CBB68}"/>
          </ac:grpSpMkLst>
        </pc:grpChg>
        <pc:grpChg chg="mod">
          <ac:chgData name="DhanushPrakash J" userId="72a2ab2ad1c41455" providerId="Windows Live" clId="Web-{34DC87DF-F7C3-42C6-9254-300BB1D9B1A2}" dt="2022-11-13T12:53:25.898" v="9" actId="1076"/>
          <ac:grpSpMkLst>
            <pc:docMk/>
            <pc:sldMk cId="1154681402" sldId="256"/>
            <ac:grpSpMk id="16" creationId="{632377FF-565F-6588-F255-4F7E626B5F1A}"/>
          </ac:grpSpMkLst>
        </pc:grpChg>
      </pc:sldChg>
      <pc:sldChg chg="delSp add replId modTransition">
        <pc:chgData name="DhanushPrakash J" userId="72a2ab2ad1c41455" providerId="Windows Live" clId="Web-{34DC87DF-F7C3-42C6-9254-300BB1D9B1A2}" dt="2022-11-13T12:57:54.282" v="41"/>
        <pc:sldMkLst>
          <pc:docMk/>
          <pc:sldMk cId="1618581591" sldId="257"/>
        </pc:sldMkLst>
        <pc:spChg chg="topLvl">
          <ac:chgData name="DhanushPrakash J" userId="72a2ab2ad1c41455" providerId="Windows Live" clId="Web-{34DC87DF-F7C3-42C6-9254-300BB1D9B1A2}" dt="2022-11-13T12:57:54.282" v="41"/>
          <ac:spMkLst>
            <pc:docMk/>
            <pc:sldMk cId="1618581591" sldId="257"/>
            <ac:spMk id="24" creationId="{7CB2E2F8-C09E-6391-91CF-19AAB18E1FDA}"/>
          </ac:spMkLst>
        </pc:spChg>
        <pc:spChg chg="topLvl">
          <ac:chgData name="DhanushPrakash J" userId="72a2ab2ad1c41455" providerId="Windows Live" clId="Web-{34DC87DF-F7C3-42C6-9254-300BB1D9B1A2}" dt="2022-11-13T12:57:54.282" v="41"/>
          <ac:spMkLst>
            <pc:docMk/>
            <pc:sldMk cId="1618581591" sldId="257"/>
            <ac:spMk id="29" creationId="{E852D3B7-94F8-5334-9260-5E3591BB059E}"/>
          </ac:spMkLst>
        </pc:spChg>
        <pc:grpChg chg="del">
          <ac:chgData name="DhanushPrakash J" userId="72a2ab2ad1c41455" providerId="Windows Live" clId="Web-{34DC87DF-F7C3-42C6-9254-300BB1D9B1A2}" dt="2022-11-13T12:57:54.282" v="41"/>
          <ac:grpSpMkLst>
            <pc:docMk/>
            <pc:sldMk cId="1618581591" sldId="257"/>
            <ac:grpSpMk id="7" creationId="{044FD575-14B1-3028-B8C5-C13F2A1B985C}"/>
          </ac:grpSpMkLst>
        </pc:grpChg>
      </pc:sldChg>
      <pc:sldMasterChg chg="modTransition modSldLayout">
        <pc:chgData name="DhanushPrakash J" userId="72a2ab2ad1c41455" providerId="Windows Live" clId="Web-{34DC87DF-F7C3-42C6-9254-300BB1D9B1A2}" dt="2022-11-13T12:56:42.358" v="40"/>
        <pc:sldMasterMkLst>
          <pc:docMk/>
          <pc:sldMasterMk cId="2460954070" sldId="2147483660"/>
        </pc:sldMasterMkLst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Transition">
          <pc:chgData name="DhanushPrakash J" userId="72a2ab2ad1c41455" providerId="Windows Live" clId="Web-{34DC87DF-F7C3-42C6-9254-300BB1D9B1A2}" dt="2022-11-13T12:56:42.358" v="40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DhanushPrakash J" userId="72a2ab2ad1c41455" providerId="Windows Live" clId="Web-{2A9B7257-E638-42FB-AFCF-57B326E2E9B7}"/>
    <pc:docChg chg="modSld">
      <pc:chgData name="DhanushPrakash J" userId="72a2ab2ad1c41455" providerId="Windows Live" clId="Web-{2A9B7257-E638-42FB-AFCF-57B326E2E9B7}" dt="2022-11-14T12:25:57.021" v="23"/>
      <pc:docMkLst>
        <pc:docMk/>
      </pc:docMkLst>
      <pc:sldChg chg="addSp modSp">
        <pc:chgData name="DhanushPrakash J" userId="72a2ab2ad1c41455" providerId="Windows Live" clId="Web-{2A9B7257-E638-42FB-AFCF-57B326E2E9B7}" dt="2022-11-14T12:25:04.910" v="21" actId="1076"/>
        <pc:sldMkLst>
          <pc:docMk/>
          <pc:sldMk cId="2787694983" sldId="258"/>
        </pc:sldMkLst>
        <pc:spChg chg="add mod">
          <ac:chgData name="DhanushPrakash J" userId="72a2ab2ad1c41455" providerId="Windows Live" clId="Web-{2A9B7257-E638-42FB-AFCF-57B326E2E9B7}" dt="2022-11-14T12:24:45.066" v="19" actId="1076"/>
          <ac:spMkLst>
            <pc:docMk/>
            <pc:sldMk cId="2787694983" sldId="258"/>
            <ac:spMk id="33" creationId="{92F6A0AD-4525-C3D9-4CBE-616A8861CD08}"/>
          </ac:spMkLst>
        </pc:spChg>
        <pc:spChg chg="add mod">
          <ac:chgData name="DhanushPrakash J" userId="72a2ab2ad1c41455" providerId="Windows Live" clId="Web-{2A9B7257-E638-42FB-AFCF-57B326E2E9B7}" dt="2022-11-14T12:25:04.910" v="21" actId="1076"/>
          <ac:spMkLst>
            <pc:docMk/>
            <pc:sldMk cId="2787694983" sldId="258"/>
            <ac:spMk id="36" creationId="{5341817E-E03E-00A8-8DB1-B3AD49ADD58B}"/>
          </ac:spMkLst>
        </pc:spChg>
      </pc:sldChg>
      <pc:sldChg chg="addSp modSp">
        <pc:chgData name="DhanushPrakash J" userId="72a2ab2ad1c41455" providerId="Windows Live" clId="Web-{2A9B7257-E638-42FB-AFCF-57B326E2E9B7}" dt="2022-11-14T12:24:40.206" v="17" actId="1076"/>
        <pc:sldMkLst>
          <pc:docMk/>
          <pc:sldMk cId="3651798987" sldId="259"/>
        </pc:sldMkLst>
        <pc:spChg chg="add mod">
          <ac:chgData name="DhanushPrakash J" userId="72a2ab2ad1c41455" providerId="Windows Live" clId="Web-{2A9B7257-E638-42FB-AFCF-57B326E2E9B7}" dt="2022-11-14T12:24:40.206" v="17" actId="1076"/>
          <ac:spMkLst>
            <pc:docMk/>
            <pc:sldMk cId="3651798987" sldId="259"/>
            <ac:spMk id="12" creationId="{DEC0DB34-2A50-B2C0-7F88-8B2229B9B979}"/>
          </ac:spMkLst>
        </pc:spChg>
        <pc:spChg chg="add mod">
          <ac:chgData name="DhanushPrakash J" userId="72a2ab2ad1c41455" providerId="Windows Live" clId="Web-{2A9B7257-E638-42FB-AFCF-57B326E2E9B7}" dt="2022-11-14T12:24:02.143" v="13" actId="1076"/>
          <ac:spMkLst>
            <pc:docMk/>
            <pc:sldMk cId="3651798987" sldId="259"/>
            <ac:spMk id="16" creationId="{CBEA085F-B593-09F8-D8EA-4D78536CE3BA}"/>
          </ac:spMkLst>
        </pc:spChg>
        <pc:picChg chg="add mod">
          <ac:chgData name="DhanushPrakash J" userId="72a2ab2ad1c41455" providerId="Windows Live" clId="Web-{2A9B7257-E638-42FB-AFCF-57B326E2E9B7}" dt="2022-11-14T12:22:05.514" v="2" actId="1076"/>
          <ac:picMkLst>
            <pc:docMk/>
            <pc:sldMk cId="3651798987" sldId="259"/>
            <ac:picMk id="10" creationId="{8438D756-8BC4-88E3-BFC8-E5C83C3FFE14}"/>
          </ac:picMkLst>
        </pc:picChg>
      </pc:sldChg>
      <pc:sldChg chg="addSp modSp">
        <pc:chgData name="DhanushPrakash J" userId="72a2ab2ad1c41455" providerId="Windows Live" clId="Web-{2A9B7257-E638-42FB-AFCF-57B326E2E9B7}" dt="2022-11-14T12:25:57.021" v="23"/>
        <pc:sldMkLst>
          <pc:docMk/>
          <pc:sldMk cId="2059329178" sldId="260"/>
        </pc:sldMkLst>
        <pc:spChg chg="add">
          <ac:chgData name="DhanushPrakash J" userId="72a2ab2ad1c41455" providerId="Windows Live" clId="Web-{2A9B7257-E638-42FB-AFCF-57B326E2E9B7}" dt="2022-11-14T12:25:50.427" v="22"/>
          <ac:spMkLst>
            <pc:docMk/>
            <pc:sldMk cId="2059329178" sldId="260"/>
            <ac:spMk id="34" creationId="{42D01073-033A-6D97-AF0D-5F9EDA8D066D}"/>
          </ac:spMkLst>
        </pc:spChg>
        <pc:spChg chg="add">
          <ac:chgData name="DhanushPrakash J" userId="72a2ab2ad1c41455" providerId="Windows Live" clId="Web-{2A9B7257-E638-42FB-AFCF-57B326E2E9B7}" dt="2022-11-14T12:25:57.021" v="23"/>
          <ac:spMkLst>
            <pc:docMk/>
            <pc:sldMk cId="2059329178" sldId="260"/>
            <ac:spMk id="36" creationId="{6937783B-60F3-5440-8369-B7E8BDC52514}"/>
          </ac:spMkLst>
        </pc:spChg>
        <pc:picChg chg="add mod">
          <ac:chgData name="DhanushPrakash J" userId="72a2ab2ad1c41455" providerId="Windows Live" clId="Web-{2A9B7257-E638-42FB-AFCF-57B326E2E9B7}" dt="2022-11-14T12:22:32.593" v="4" actId="688"/>
          <ac:picMkLst>
            <pc:docMk/>
            <pc:sldMk cId="2059329178" sldId="260"/>
            <ac:picMk id="28" creationId="{0E0B64D4-452F-FAA9-6E52-902A91F991FC}"/>
          </ac:picMkLst>
        </pc:picChg>
      </pc:sldChg>
    </pc:docChg>
  </pc:docChgLst>
  <pc:docChgLst>
    <pc:chgData name="DhanushPrakash J" userId="72a2ab2ad1c41455" providerId="LiveId" clId="{ADC1C61E-68EE-47F8-9D5B-CB59689A5BCD}"/>
    <pc:docChg chg="undo redo custSel addSld modSld">
      <pc:chgData name="DhanushPrakash J" userId="72a2ab2ad1c41455" providerId="LiveId" clId="{ADC1C61E-68EE-47F8-9D5B-CB59689A5BCD}" dt="2022-11-18T15:13:33.370" v="1574"/>
      <pc:docMkLst>
        <pc:docMk/>
      </pc:docMkLst>
      <pc:sldChg chg="modAnim">
        <pc:chgData name="DhanushPrakash J" userId="72a2ab2ad1c41455" providerId="LiveId" clId="{ADC1C61E-68EE-47F8-9D5B-CB59689A5BCD}" dt="2022-11-18T15:13:33.370" v="1574"/>
        <pc:sldMkLst>
          <pc:docMk/>
          <pc:sldMk cId="2059329178" sldId="260"/>
        </pc:sldMkLst>
      </pc:sldChg>
      <pc:sldChg chg="addSp modSp mod">
        <pc:chgData name="DhanushPrakash J" userId="72a2ab2ad1c41455" providerId="LiveId" clId="{ADC1C61E-68EE-47F8-9D5B-CB59689A5BCD}" dt="2022-11-18T13:23:04.586" v="1532" actId="1036"/>
        <pc:sldMkLst>
          <pc:docMk/>
          <pc:sldMk cId="1362179825" sldId="262"/>
        </pc:sldMkLst>
        <pc:spChg chg="add mod">
          <ac:chgData name="DhanushPrakash J" userId="72a2ab2ad1c41455" providerId="LiveId" clId="{ADC1C61E-68EE-47F8-9D5B-CB59689A5BCD}" dt="2022-11-18T13:23:04.586" v="1532" actId="1036"/>
          <ac:spMkLst>
            <pc:docMk/>
            <pc:sldMk cId="1362179825" sldId="262"/>
            <ac:spMk id="5" creationId="{AAF7967E-2403-D033-A647-7DE22C7535C9}"/>
          </ac:spMkLst>
        </pc:spChg>
        <pc:spChg chg="add mod">
          <ac:chgData name="DhanushPrakash J" userId="72a2ab2ad1c41455" providerId="LiveId" clId="{ADC1C61E-68EE-47F8-9D5B-CB59689A5BCD}" dt="2022-11-18T13:23:00.155" v="1470"/>
          <ac:spMkLst>
            <pc:docMk/>
            <pc:sldMk cId="1362179825" sldId="262"/>
            <ac:spMk id="17" creationId="{89E91C3A-C96C-4B2A-FD36-B52E3675694E}"/>
          </ac:spMkLst>
        </pc:spChg>
        <pc:picChg chg="add mod">
          <ac:chgData name="DhanushPrakash J" userId="72a2ab2ad1c41455" providerId="LiveId" clId="{ADC1C61E-68EE-47F8-9D5B-CB59689A5BCD}" dt="2022-11-18T13:23:04.586" v="1532" actId="1036"/>
          <ac:picMkLst>
            <pc:docMk/>
            <pc:sldMk cId="1362179825" sldId="262"/>
            <ac:picMk id="10" creationId="{56666627-588E-DC37-1E98-3CD565975FC2}"/>
          </ac:picMkLst>
        </pc:picChg>
        <pc:picChg chg="add mod">
          <ac:chgData name="DhanushPrakash J" userId="72a2ab2ad1c41455" providerId="LiveId" clId="{ADC1C61E-68EE-47F8-9D5B-CB59689A5BCD}" dt="2022-11-18T13:23:00.155" v="1470"/>
          <ac:picMkLst>
            <pc:docMk/>
            <pc:sldMk cId="1362179825" sldId="262"/>
            <ac:picMk id="18" creationId="{3BB43EF6-206C-846D-1F88-FEE979649998}"/>
          </ac:picMkLst>
        </pc:picChg>
      </pc:sldChg>
      <pc:sldChg chg="addSp delSp modSp add mod modAnim">
        <pc:chgData name="DhanushPrakash J" userId="72a2ab2ad1c41455" providerId="LiveId" clId="{ADC1C61E-68EE-47F8-9D5B-CB59689A5BCD}" dt="2022-11-18T15:12:37.090" v="1573" actId="1038"/>
        <pc:sldMkLst>
          <pc:docMk/>
          <pc:sldMk cId="698600712" sldId="263"/>
        </pc:sldMkLst>
        <pc:spChg chg="mod">
          <ac:chgData name="DhanushPrakash J" userId="72a2ab2ad1c41455" providerId="LiveId" clId="{ADC1C61E-68EE-47F8-9D5B-CB59689A5BCD}" dt="2022-11-18T13:02:16.901" v="213" actId="1037"/>
          <ac:spMkLst>
            <pc:docMk/>
            <pc:sldMk cId="698600712" sldId="263"/>
            <ac:spMk id="4" creationId="{CEDB1670-4127-5219-FCDB-40372BB70AE3}"/>
          </ac:spMkLst>
        </pc:spChg>
        <pc:spChg chg="add mod">
          <ac:chgData name="DhanushPrakash J" userId="72a2ab2ad1c41455" providerId="LiveId" clId="{ADC1C61E-68EE-47F8-9D5B-CB59689A5BCD}" dt="2022-11-18T15:12:37.090" v="1573" actId="1038"/>
          <ac:spMkLst>
            <pc:docMk/>
            <pc:sldMk cId="698600712" sldId="263"/>
            <ac:spMk id="5" creationId="{32690E67-76DF-9229-22FD-92D9C1A88EC8}"/>
          </ac:spMkLst>
        </pc:spChg>
        <pc:spChg chg="add del mod">
          <ac:chgData name="DhanushPrakash J" userId="72a2ab2ad1c41455" providerId="LiveId" clId="{ADC1C61E-68EE-47F8-9D5B-CB59689A5BCD}" dt="2022-11-18T13:20:38.213" v="1236" actId="478"/>
          <ac:spMkLst>
            <pc:docMk/>
            <pc:sldMk cId="698600712" sldId="263"/>
            <ac:spMk id="5" creationId="{EDFC729C-E14C-5069-F95D-88EF8B64B254}"/>
          </ac:spMkLst>
        </pc:spChg>
        <pc:spChg chg="del mod">
          <ac:chgData name="DhanushPrakash J" userId="72a2ab2ad1c41455" providerId="LiveId" clId="{ADC1C61E-68EE-47F8-9D5B-CB59689A5BCD}" dt="2022-11-18T13:20:09.329" v="1192" actId="478"/>
          <ac:spMkLst>
            <pc:docMk/>
            <pc:sldMk cId="698600712" sldId="263"/>
            <ac:spMk id="6" creationId="{3E6859A1-DB3D-8BC2-0688-4B0B7BB8D843}"/>
          </ac:spMkLst>
        </pc:spChg>
        <pc:spChg chg="add mod">
          <ac:chgData name="DhanushPrakash J" userId="72a2ab2ad1c41455" providerId="LiveId" clId="{ADC1C61E-68EE-47F8-9D5B-CB59689A5BCD}" dt="2022-11-18T15:12:37.090" v="1573" actId="1038"/>
          <ac:spMkLst>
            <pc:docMk/>
            <pc:sldMk cId="698600712" sldId="263"/>
            <ac:spMk id="6" creationId="{A5F25C92-0204-8708-FEEA-B3B5EA1994B0}"/>
          </ac:spMkLst>
        </pc:spChg>
        <pc:spChg chg="add mod">
          <ac:chgData name="DhanushPrakash J" userId="72a2ab2ad1c41455" providerId="LiveId" clId="{ADC1C61E-68EE-47F8-9D5B-CB59689A5BCD}" dt="2022-11-18T13:20:55.646" v="1319" actId="1037"/>
          <ac:spMkLst>
            <pc:docMk/>
            <pc:sldMk cId="698600712" sldId="263"/>
            <ac:spMk id="10" creationId="{BAEFB22D-2116-B61B-C143-2537A4C0C4D4}"/>
          </ac:spMkLst>
        </pc:spChg>
        <pc:spChg chg="add mod">
          <ac:chgData name="DhanushPrakash J" userId="72a2ab2ad1c41455" providerId="LiveId" clId="{ADC1C61E-68EE-47F8-9D5B-CB59689A5BCD}" dt="2022-11-18T13:20:55.646" v="1319" actId="1037"/>
          <ac:spMkLst>
            <pc:docMk/>
            <pc:sldMk cId="698600712" sldId="263"/>
            <ac:spMk id="17" creationId="{DABFA81F-9B61-2805-DA8D-1B3B8864D4E7}"/>
          </ac:spMkLst>
        </pc:spChg>
        <pc:spChg chg="mod">
          <ac:chgData name="DhanushPrakash J" userId="72a2ab2ad1c41455" providerId="LiveId" clId="{ADC1C61E-68EE-47F8-9D5B-CB59689A5BCD}" dt="2022-11-18T15:11:57.879" v="1534" actId="1076"/>
          <ac:spMkLst>
            <pc:docMk/>
            <pc:sldMk cId="698600712" sldId="263"/>
            <ac:spMk id="22" creationId="{9A97916C-FE8F-2EE6-BADE-BE24534F3308}"/>
          </ac:spMkLst>
        </pc:spChg>
        <pc:spChg chg="mod">
          <ac:chgData name="DhanushPrakash J" userId="72a2ab2ad1c41455" providerId="LiveId" clId="{ADC1C61E-68EE-47F8-9D5B-CB59689A5BCD}" dt="2022-11-18T13:05:30.074" v="677" actId="1036"/>
          <ac:spMkLst>
            <pc:docMk/>
            <pc:sldMk cId="698600712" sldId="263"/>
            <ac:spMk id="24" creationId="{F6D81650-2FE1-C756-7BE6-458318825422}"/>
          </ac:spMkLst>
        </pc:spChg>
        <pc:spChg chg="del mod">
          <ac:chgData name="DhanushPrakash J" userId="72a2ab2ad1c41455" providerId="LiveId" clId="{ADC1C61E-68EE-47F8-9D5B-CB59689A5BCD}" dt="2022-11-18T15:12:22.420" v="1536" actId="478"/>
          <ac:spMkLst>
            <pc:docMk/>
            <pc:sldMk cId="698600712" sldId="263"/>
            <ac:spMk id="26" creationId="{A43068C1-3418-1658-D702-278ABF92C360}"/>
          </ac:spMkLst>
        </pc:spChg>
        <pc:spChg chg="del mod">
          <ac:chgData name="DhanushPrakash J" userId="72a2ab2ad1c41455" providerId="LiveId" clId="{ADC1C61E-68EE-47F8-9D5B-CB59689A5BCD}" dt="2022-11-18T15:12:25.745" v="1537" actId="478"/>
          <ac:spMkLst>
            <pc:docMk/>
            <pc:sldMk cId="698600712" sldId="263"/>
            <ac:spMk id="27" creationId="{CC9EE692-B9FD-CA09-7A7C-EB4659337B9E}"/>
          </ac:spMkLst>
        </pc:spChg>
        <pc:spChg chg="mod">
          <ac:chgData name="DhanushPrakash J" userId="72a2ab2ad1c41455" providerId="LiveId" clId="{ADC1C61E-68EE-47F8-9D5B-CB59689A5BCD}" dt="2022-11-18T12:58:32.117" v="47" actId="1076"/>
          <ac:spMkLst>
            <pc:docMk/>
            <pc:sldMk cId="698600712" sldId="263"/>
            <ac:spMk id="40" creationId="{1FCC3BD1-7FE8-D210-2DA8-0CE99A49647B}"/>
          </ac:spMkLst>
        </pc:spChg>
        <pc:spChg chg="mod">
          <ac:chgData name="DhanushPrakash J" userId="72a2ab2ad1c41455" providerId="LiveId" clId="{ADC1C61E-68EE-47F8-9D5B-CB59689A5BCD}" dt="2022-11-18T12:58:09.435" v="46" actId="1076"/>
          <ac:spMkLst>
            <pc:docMk/>
            <pc:sldMk cId="698600712" sldId="263"/>
            <ac:spMk id="43" creationId="{EFFF9FF0-AD83-1E35-86B5-CFE43FBD22FC}"/>
          </ac:spMkLst>
        </pc:spChg>
        <pc:spChg chg="mod">
          <ac:chgData name="DhanushPrakash J" userId="72a2ab2ad1c41455" providerId="LiveId" clId="{ADC1C61E-68EE-47F8-9D5B-CB59689A5BCD}" dt="2022-11-18T13:20:55.646" v="1319" actId="1037"/>
          <ac:spMkLst>
            <pc:docMk/>
            <pc:sldMk cId="698600712" sldId="263"/>
            <ac:spMk id="51" creationId="{E129643B-E10A-9FB1-49EA-DC92884F5BD7}"/>
          </ac:spMkLst>
        </pc:spChg>
        <pc:spChg chg="del mod">
          <ac:chgData name="DhanushPrakash J" userId="72a2ab2ad1c41455" providerId="LiveId" clId="{ADC1C61E-68EE-47F8-9D5B-CB59689A5BCD}" dt="2022-11-18T13:20:12.286" v="1194" actId="478"/>
          <ac:spMkLst>
            <pc:docMk/>
            <pc:sldMk cId="698600712" sldId="263"/>
            <ac:spMk id="52" creationId="{67F355FA-DF92-979C-1016-340E655A1731}"/>
          </ac:spMkLst>
        </pc:spChg>
        <pc:spChg chg="mod">
          <ac:chgData name="DhanushPrakash J" userId="72a2ab2ad1c41455" providerId="LiveId" clId="{ADC1C61E-68EE-47F8-9D5B-CB59689A5BCD}" dt="2022-11-18T13:05:25.532" v="672" actId="1036"/>
          <ac:spMkLst>
            <pc:docMk/>
            <pc:sldMk cId="698600712" sldId="263"/>
            <ac:spMk id="58" creationId="{59B8B537-061F-7D50-66FF-65916E3276CB}"/>
          </ac:spMkLst>
        </pc:spChg>
        <pc:spChg chg="mod">
          <ac:chgData name="DhanushPrakash J" userId="72a2ab2ad1c41455" providerId="LiveId" clId="{ADC1C61E-68EE-47F8-9D5B-CB59689A5BCD}" dt="2022-11-18T13:05:12.939" v="656" actId="1038"/>
          <ac:spMkLst>
            <pc:docMk/>
            <pc:sldMk cId="698600712" sldId="263"/>
            <ac:spMk id="59" creationId="{7CD355F0-13DB-53F0-9353-D30B5F67EF3E}"/>
          </ac:spMkLst>
        </pc:spChg>
        <pc:spChg chg="mod">
          <ac:chgData name="DhanushPrakash J" userId="72a2ab2ad1c41455" providerId="LiveId" clId="{ADC1C61E-68EE-47F8-9D5B-CB59689A5BCD}" dt="2022-11-18T13:04:09.788" v="404" actId="1038"/>
          <ac:spMkLst>
            <pc:docMk/>
            <pc:sldMk cId="698600712" sldId="263"/>
            <ac:spMk id="61" creationId="{E39BED8B-8FFD-F80E-E594-347BE93190D5}"/>
          </ac:spMkLst>
        </pc:spChg>
        <pc:spChg chg="mod">
          <ac:chgData name="DhanushPrakash J" userId="72a2ab2ad1c41455" providerId="LiveId" clId="{ADC1C61E-68EE-47F8-9D5B-CB59689A5BCD}" dt="2022-11-18T13:06:11.032" v="947" actId="1038"/>
          <ac:spMkLst>
            <pc:docMk/>
            <pc:sldMk cId="698600712" sldId="263"/>
            <ac:spMk id="64" creationId="{5DAB1219-97D6-64C9-9A75-35BD003F7F40}"/>
          </ac:spMkLst>
        </pc:spChg>
        <pc:spChg chg="mod">
          <ac:chgData name="DhanushPrakash J" userId="72a2ab2ad1c41455" providerId="LiveId" clId="{ADC1C61E-68EE-47F8-9D5B-CB59689A5BCD}" dt="2022-11-18T13:05:59.332" v="831" actId="1037"/>
          <ac:spMkLst>
            <pc:docMk/>
            <pc:sldMk cId="698600712" sldId="263"/>
            <ac:spMk id="66" creationId="{691D007C-D0E7-5E96-5019-150AE1D21E7A}"/>
          </ac:spMkLst>
        </pc:spChg>
        <pc:spChg chg="mod">
          <ac:chgData name="DhanushPrakash J" userId="72a2ab2ad1c41455" providerId="LiveId" clId="{ADC1C61E-68EE-47F8-9D5B-CB59689A5BCD}" dt="2022-11-18T13:06:35.523" v="967" actId="1036"/>
          <ac:spMkLst>
            <pc:docMk/>
            <pc:sldMk cId="698600712" sldId="263"/>
            <ac:spMk id="67" creationId="{E56F47CB-7340-70BE-7F9A-4E173E48FC5A}"/>
          </ac:spMkLst>
        </pc:spChg>
        <pc:picChg chg="add mod">
          <ac:chgData name="DhanushPrakash J" userId="72a2ab2ad1c41455" providerId="LiveId" clId="{ADC1C61E-68EE-47F8-9D5B-CB59689A5BCD}" dt="2022-11-18T13:22:04.116" v="1335" actId="1440"/>
          <ac:picMkLst>
            <pc:docMk/>
            <pc:sldMk cId="698600712" sldId="263"/>
            <ac:picMk id="20" creationId="{220B2892-9D9D-7C94-8AF4-C1AC46CB7354}"/>
          </ac:picMkLst>
        </pc:picChg>
        <pc:picChg chg="mod">
          <ac:chgData name="DhanushPrakash J" userId="72a2ab2ad1c41455" providerId="LiveId" clId="{ADC1C61E-68EE-47F8-9D5B-CB59689A5BCD}" dt="2022-11-18T13:07:53.022" v="1113" actId="1076"/>
          <ac:picMkLst>
            <pc:docMk/>
            <pc:sldMk cId="698600712" sldId="263"/>
            <ac:picMk id="57" creationId="{A3681444-BB53-9102-C38C-D5FF70396313}"/>
          </ac:picMkLst>
        </pc:picChg>
      </pc:sldChg>
    </pc:docChg>
  </pc:docChgLst>
  <pc:docChgLst>
    <pc:chgData name="DhanushPrakash J" userId="72a2ab2ad1c41455" providerId="Windows Live" clId="Web-{D6EE6C00-8B27-44D5-AAC9-DCC008C3ECDD}"/>
    <pc:docChg chg="addSld delSld">
      <pc:chgData name="DhanushPrakash J" userId="72a2ab2ad1c41455" providerId="Windows Live" clId="Web-{D6EE6C00-8B27-44D5-AAC9-DCC008C3ECDD}" dt="2022-11-16T10:57:03.190" v="1"/>
      <pc:docMkLst>
        <pc:docMk/>
      </pc:docMkLst>
      <pc:sldChg chg="new del">
        <pc:chgData name="DhanushPrakash J" userId="72a2ab2ad1c41455" providerId="Windows Live" clId="Web-{D6EE6C00-8B27-44D5-AAC9-DCC008C3ECDD}" dt="2022-11-16T10:57:03.190" v="1"/>
        <pc:sldMkLst>
          <pc:docMk/>
          <pc:sldMk cId="2910659916" sldId="262"/>
        </pc:sldMkLst>
      </pc:sldChg>
    </pc:docChg>
  </pc:docChgLst>
  <pc:docChgLst>
    <pc:chgData name="DhanushPrakash J" userId="72a2ab2ad1c41455" providerId="Windows Live" clId="Web-{306AB6CB-CF1E-45F9-9CFD-FFE84A218EA5}"/>
    <pc:docChg chg="modSld modMainMaster">
      <pc:chgData name="DhanushPrakash J" userId="72a2ab2ad1c41455" providerId="Windows Live" clId="Web-{306AB6CB-CF1E-45F9-9CFD-FFE84A218EA5}" dt="2022-11-14T16:42:58.584" v="8"/>
      <pc:docMkLst>
        <pc:docMk/>
      </pc:docMkLst>
      <pc:sldChg chg="modTransition">
        <pc:chgData name="DhanushPrakash J" userId="72a2ab2ad1c41455" providerId="Windows Live" clId="Web-{306AB6CB-CF1E-45F9-9CFD-FFE84A218EA5}" dt="2022-11-14T16:40:47.924" v="6"/>
        <pc:sldMkLst>
          <pc:docMk/>
          <pc:sldMk cId="1154681402" sldId="256"/>
        </pc:sldMkLst>
      </pc:sldChg>
      <pc:sldChg chg="modTransition">
        <pc:chgData name="DhanushPrakash J" userId="72a2ab2ad1c41455" providerId="Windows Live" clId="Web-{306AB6CB-CF1E-45F9-9CFD-FFE84A218EA5}" dt="2022-11-14T16:40:47.924" v="6"/>
        <pc:sldMkLst>
          <pc:docMk/>
          <pc:sldMk cId="1618581591" sldId="257"/>
        </pc:sldMkLst>
      </pc:sldChg>
      <pc:sldChg chg="modTransition">
        <pc:chgData name="DhanushPrakash J" userId="72a2ab2ad1c41455" providerId="Windows Live" clId="Web-{306AB6CB-CF1E-45F9-9CFD-FFE84A218EA5}" dt="2022-11-14T16:40:47.924" v="6"/>
        <pc:sldMkLst>
          <pc:docMk/>
          <pc:sldMk cId="2787694983" sldId="258"/>
        </pc:sldMkLst>
      </pc:sldChg>
      <pc:sldChg chg="modTransition">
        <pc:chgData name="DhanushPrakash J" userId="72a2ab2ad1c41455" providerId="Windows Live" clId="Web-{306AB6CB-CF1E-45F9-9CFD-FFE84A218EA5}" dt="2022-11-14T16:40:47.924" v="6"/>
        <pc:sldMkLst>
          <pc:docMk/>
          <pc:sldMk cId="3651798987" sldId="259"/>
        </pc:sldMkLst>
      </pc:sldChg>
      <pc:sldChg chg="modTransition addAnim modAnim">
        <pc:chgData name="DhanushPrakash J" userId="72a2ab2ad1c41455" providerId="Windows Live" clId="Web-{306AB6CB-CF1E-45F9-9CFD-FFE84A218EA5}" dt="2022-11-14T16:42:58.584" v="8"/>
        <pc:sldMkLst>
          <pc:docMk/>
          <pc:sldMk cId="2059329178" sldId="260"/>
        </pc:sldMkLst>
      </pc:sldChg>
      <pc:sldMasterChg chg="modTransition modSldLayout">
        <pc:chgData name="DhanushPrakash J" userId="72a2ab2ad1c41455" providerId="Windows Live" clId="Web-{306AB6CB-CF1E-45F9-9CFD-FFE84A218EA5}" dt="2022-11-14T16:40:47.924" v="6"/>
        <pc:sldMasterMkLst>
          <pc:docMk/>
          <pc:sldMasterMk cId="2460954070" sldId="2147483660"/>
        </pc:sldMasterMkLst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Transition">
          <pc:chgData name="DhanushPrakash J" userId="72a2ab2ad1c41455" providerId="Windows Live" clId="Web-{306AB6CB-CF1E-45F9-9CFD-FFE84A218EA5}" dt="2022-11-14T16:40:47.924" v="6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DhanushPrakash J" userId="72a2ab2ad1c41455" providerId="LiveId" clId="{E8A2F063-F303-E747-93A7-B8AB43CC8891}"/>
    <pc:docChg chg="undo custSel modSld">
      <pc:chgData name="DhanushPrakash J" userId="72a2ab2ad1c41455" providerId="LiveId" clId="{E8A2F063-F303-E747-93A7-B8AB43CC8891}" dt="2022-11-13T14:36:38.666" v="117" actId="1076"/>
      <pc:docMkLst>
        <pc:docMk/>
      </pc:docMkLst>
      <pc:sldChg chg="addSp delSp modSp">
        <pc:chgData name="DhanushPrakash J" userId="72a2ab2ad1c41455" providerId="LiveId" clId="{E8A2F063-F303-E747-93A7-B8AB43CC8891}" dt="2022-11-13T14:35:10.584" v="107" actId="1076"/>
        <pc:sldMkLst>
          <pc:docMk/>
          <pc:sldMk cId="1154681402" sldId="256"/>
        </pc:sldMkLst>
        <pc:spChg chg="add mod">
          <ac:chgData name="DhanushPrakash J" userId="72a2ab2ad1c41455" providerId="LiveId" clId="{E8A2F063-F303-E747-93A7-B8AB43CC8891}" dt="2022-11-13T14:22:26.748" v="64" actId="1076"/>
          <ac:spMkLst>
            <pc:docMk/>
            <pc:sldMk cId="1154681402" sldId="256"/>
            <ac:spMk id="7" creationId="{08E861C5-77DF-0D47-A6F4-B20BB6269DE5}"/>
          </ac:spMkLst>
        </pc:spChg>
        <pc:spChg chg="add del mod">
          <ac:chgData name="DhanushPrakash J" userId="72a2ab2ad1c41455" providerId="LiveId" clId="{E8A2F063-F303-E747-93A7-B8AB43CC8891}" dt="2022-11-13T14:34:50.832" v="103" actId="478"/>
          <ac:spMkLst>
            <pc:docMk/>
            <pc:sldMk cId="1154681402" sldId="256"/>
            <ac:spMk id="19" creationId="{E97FA80D-AA8C-4945-9D12-4A21A8F397D5}"/>
          </ac:spMkLst>
        </pc:spChg>
        <pc:spChg chg="add mod">
          <ac:chgData name="DhanushPrakash J" userId="72a2ab2ad1c41455" providerId="LiveId" clId="{E8A2F063-F303-E747-93A7-B8AB43CC8891}" dt="2022-11-13T14:35:10.584" v="107" actId="1076"/>
          <ac:spMkLst>
            <pc:docMk/>
            <pc:sldMk cId="1154681402" sldId="256"/>
            <ac:spMk id="22" creationId="{A0221DEB-EE3B-AA44-8F07-1A75DD42E450}"/>
          </ac:spMkLst>
        </pc:spChg>
        <pc:spChg chg="del">
          <ac:chgData name="DhanushPrakash J" userId="72a2ab2ad1c41455" providerId="LiveId" clId="{E8A2F063-F303-E747-93A7-B8AB43CC8891}" dt="2022-11-13T14:22:17.085" v="63" actId="478"/>
          <ac:spMkLst>
            <pc:docMk/>
            <pc:sldMk cId="1154681402" sldId="256"/>
            <ac:spMk id="24" creationId="{7CB2E2F8-C09E-6391-91CF-19AAB18E1FDA}"/>
          </ac:spMkLst>
        </pc:spChg>
        <pc:spChg chg="del">
          <ac:chgData name="DhanushPrakash J" userId="72a2ab2ad1c41455" providerId="LiveId" clId="{E8A2F063-F303-E747-93A7-B8AB43CC8891}" dt="2022-11-13T14:22:41.945" v="65" actId="478"/>
          <ac:spMkLst>
            <pc:docMk/>
            <pc:sldMk cId="1154681402" sldId="256"/>
            <ac:spMk id="29" creationId="{E852D3B7-94F8-5334-9260-5E3591BB059E}"/>
          </ac:spMkLst>
        </pc:spChg>
      </pc:sldChg>
      <pc:sldChg chg="addSp delSp modSp">
        <pc:chgData name="DhanushPrakash J" userId="72a2ab2ad1c41455" providerId="LiveId" clId="{E8A2F063-F303-E747-93A7-B8AB43CC8891}" dt="2022-11-13T14:36:38.666" v="117" actId="1076"/>
        <pc:sldMkLst>
          <pc:docMk/>
          <pc:sldMk cId="1618581591" sldId="257"/>
        </pc:sldMkLst>
        <pc:spChg chg="add mod">
          <ac:chgData name="DhanushPrakash J" userId="72a2ab2ad1c41455" providerId="LiveId" clId="{E8A2F063-F303-E747-93A7-B8AB43CC8891}" dt="2022-11-13T14:36:38.666" v="117" actId="1076"/>
          <ac:spMkLst>
            <pc:docMk/>
            <pc:sldMk cId="1618581591" sldId="257"/>
            <ac:spMk id="7" creationId="{FB0B45C4-0BCB-9C47-B6A6-9F3293E33A07}"/>
          </ac:spMkLst>
        </pc:spChg>
        <pc:spChg chg="del mod">
          <ac:chgData name="DhanushPrakash J" userId="72a2ab2ad1c41455" providerId="LiveId" clId="{E8A2F063-F303-E747-93A7-B8AB43CC8891}" dt="2022-11-13T14:17:29.944" v="25" actId="478"/>
          <ac:spMkLst>
            <pc:docMk/>
            <pc:sldMk cId="1618581591" sldId="257"/>
            <ac:spMk id="24" creationId="{7CB2E2F8-C09E-6391-91CF-19AAB18E1FDA}"/>
          </ac:spMkLst>
        </pc:spChg>
        <pc:spChg chg="mod">
          <ac:chgData name="DhanushPrakash J" userId="72a2ab2ad1c41455" providerId="LiveId" clId="{E8A2F063-F303-E747-93A7-B8AB43CC8891}" dt="2022-11-13T14:19:50.688" v="49" actId="1076"/>
          <ac:spMkLst>
            <pc:docMk/>
            <pc:sldMk cId="1618581591" sldId="257"/>
            <ac:spMk id="29" creationId="{E852D3B7-94F8-5334-9260-5E3591BB059E}"/>
          </ac:spMkLst>
        </pc:spChg>
      </pc:sldChg>
    </pc:docChg>
  </pc:docChgLst>
  <pc:docChgLst>
    <pc:chgData name="DhanushPrakash J" userId="72a2ab2ad1c41455" providerId="Windows Live" clId="Web-{12DC8B7D-4AB5-40FB-B555-CA154B529F87}"/>
    <pc:docChg chg="modSld">
      <pc:chgData name="DhanushPrakash J" userId="72a2ab2ad1c41455" providerId="Windows Live" clId="Web-{12DC8B7D-4AB5-40FB-B555-CA154B529F87}" dt="2022-11-13T17:28:23.838" v="31" actId="1076"/>
      <pc:docMkLst>
        <pc:docMk/>
      </pc:docMkLst>
      <pc:sldChg chg="addSp modSp">
        <pc:chgData name="DhanushPrakash J" userId="72a2ab2ad1c41455" providerId="Windows Live" clId="Web-{12DC8B7D-4AB5-40FB-B555-CA154B529F87}" dt="2022-11-13T17:28:23.838" v="31" actId="1076"/>
        <pc:sldMkLst>
          <pc:docMk/>
          <pc:sldMk cId="2787694983" sldId="258"/>
        </pc:sldMkLst>
        <pc:spChg chg="mod">
          <ac:chgData name="DhanushPrakash J" userId="72a2ab2ad1c41455" providerId="Windows Live" clId="Web-{12DC8B7D-4AB5-40FB-B555-CA154B529F87}" dt="2022-11-13T17:27:50.431" v="27" actId="14100"/>
          <ac:spMkLst>
            <pc:docMk/>
            <pc:sldMk cId="2787694983" sldId="258"/>
            <ac:spMk id="50" creationId="{191D435B-5229-36FE-9013-1AE4510DE914}"/>
          </ac:spMkLst>
        </pc:spChg>
        <pc:grpChg chg="add mod">
          <ac:chgData name="DhanushPrakash J" userId="72a2ab2ad1c41455" providerId="Windows Live" clId="Web-{12DC8B7D-4AB5-40FB-B555-CA154B529F87}" dt="2022-11-13T17:28:23.838" v="31" actId="1076"/>
          <ac:grpSpMkLst>
            <pc:docMk/>
            <pc:sldMk cId="2787694983" sldId="258"/>
            <ac:grpSpMk id="16" creationId="{CABECBA3-A6AF-838B-41AA-E6C8E1D8559B}"/>
          </ac:grpSpMkLst>
        </pc:grpChg>
        <pc:picChg chg="mod">
          <ac:chgData name="DhanushPrakash J" userId="72a2ab2ad1c41455" providerId="Windows Live" clId="Web-{12DC8B7D-4AB5-40FB-B555-CA154B529F87}" dt="2022-11-13T17:26:34.945" v="20"/>
          <ac:picMkLst>
            <pc:docMk/>
            <pc:sldMk cId="2787694983" sldId="258"/>
            <ac:picMk id="51" creationId="{22D8F9E4-7F7B-AA68-5FAA-9CE7FFB193DF}"/>
          </ac:picMkLst>
        </pc:picChg>
      </pc:sldChg>
    </pc:docChg>
  </pc:docChgLst>
  <pc:docChgLst>
    <pc:chgData name="DhanushPrakash J" userId="72a2ab2ad1c41455" providerId="Windows Live" clId="Web-{B5C419B8-C499-41B8-84B8-4E8D2CF81B58}"/>
    <pc:docChg chg="addSld delSld modSld">
      <pc:chgData name="DhanushPrakash J" userId="72a2ab2ad1c41455" providerId="Windows Live" clId="Web-{B5C419B8-C499-41B8-84B8-4E8D2CF81B58}" dt="2022-11-14T11:37:36.889" v="22" actId="1076"/>
      <pc:docMkLst>
        <pc:docMk/>
      </pc:docMkLst>
      <pc:sldChg chg="addSp modSp">
        <pc:chgData name="DhanushPrakash J" userId="72a2ab2ad1c41455" providerId="Windows Live" clId="Web-{B5C419B8-C499-41B8-84B8-4E8D2CF81B58}" dt="2022-11-14T11:36:24.621" v="17" actId="1076"/>
        <pc:sldMkLst>
          <pc:docMk/>
          <pc:sldMk cId="1618581591" sldId="257"/>
        </pc:sldMkLst>
        <pc:picChg chg="add mod">
          <ac:chgData name="DhanushPrakash J" userId="72a2ab2ad1c41455" providerId="Windows Live" clId="Web-{B5C419B8-C499-41B8-84B8-4E8D2CF81B58}" dt="2022-11-14T11:36:24.621" v="17" actId="1076"/>
          <ac:picMkLst>
            <pc:docMk/>
            <pc:sldMk cId="1618581591" sldId="257"/>
            <ac:picMk id="16" creationId="{22C4525B-9EED-FF0A-E681-A752251965A6}"/>
          </ac:picMkLst>
        </pc:picChg>
      </pc:sldChg>
      <pc:sldChg chg="addSp delSp modSp">
        <pc:chgData name="DhanushPrakash J" userId="72a2ab2ad1c41455" providerId="Windows Live" clId="Web-{B5C419B8-C499-41B8-84B8-4E8D2CF81B58}" dt="2022-11-14T11:37:36.889" v="22" actId="1076"/>
        <pc:sldMkLst>
          <pc:docMk/>
          <pc:sldMk cId="2787694983" sldId="258"/>
        </pc:sldMkLst>
        <pc:picChg chg="add del mod">
          <ac:chgData name="DhanushPrakash J" userId="72a2ab2ad1c41455" providerId="Windows Live" clId="Web-{B5C419B8-C499-41B8-84B8-4E8D2CF81B58}" dt="2022-11-14T11:35:59.870" v="12"/>
          <ac:picMkLst>
            <pc:docMk/>
            <pc:sldMk cId="2787694983" sldId="258"/>
            <ac:picMk id="16" creationId="{22640A80-2CB6-70B7-1E28-9A761DC7D3F8}"/>
          </ac:picMkLst>
        </pc:picChg>
        <pc:picChg chg="add del mod">
          <ac:chgData name="DhanushPrakash J" userId="72a2ab2ad1c41455" providerId="Windows Live" clId="Web-{B5C419B8-C499-41B8-84B8-4E8D2CF81B58}" dt="2022-11-14T11:36:50.247" v="20"/>
          <ac:picMkLst>
            <pc:docMk/>
            <pc:sldMk cId="2787694983" sldId="258"/>
            <ac:picMk id="33" creationId="{C91C05C9-2992-20A6-4528-7448B239ABE3}"/>
          </ac:picMkLst>
        </pc:picChg>
        <pc:picChg chg="add mod">
          <ac:chgData name="DhanushPrakash J" userId="72a2ab2ad1c41455" providerId="Windows Live" clId="Web-{B5C419B8-C499-41B8-84B8-4E8D2CF81B58}" dt="2022-11-14T11:37:36.889" v="22" actId="1076"/>
          <ac:picMkLst>
            <pc:docMk/>
            <pc:sldMk cId="2787694983" sldId="258"/>
            <ac:picMk id="35" creationId="{3C084977-D63F-C40E-78D6-73645BE7C92C}"/>
          </ac:picMkLst>
        </pc:picChg>
      </pc:sldChg>
      <pc:sldChg chg="add del replId">
        <pc:chgData name="DhanushPrakash J" userId="72a2ab2ad1c41455" providerId="Windows Live" clId="Web-{B5C419B8-C499-41B8-84B8-4E8D2CF81B58}" dt="2022-11-14T11:36:01.151" v="13"/>
        <pc:sldMkLst>
          <pc:docMk/>
          <pc:sldMk cId="839080879" sldId="260"/>
        </pc:sldMkLst>
      </pc:sldChg>
    </pc:docChg>
  </pc:docChgLst>
</pc:chgInfo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18/11/2022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hyperlink" Target="http://swayamdas2010.blogspot.com/2010/04/top-8-places-with-scenery-in-worl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12.jpeg"/><Relationship Id="rId17" Type="http://schemas.openxmlformats.org/officeDocument/2006/relationships/image" Target="../media/image14.png"/><Relationship Id="rId2" Type="http://schemas.openxmlformats.org/officeDocument/2006/relationships/image" Target="../media/image1.jpeg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1.jpeg"/><Relationship Id="rId5" Type="http://schemas.openxmlformats.org/officeDocument/2006/relationships/image" Target="../media/image4.png"/><Relationship Id="rId15" Type="http://schemas.openxmlformats.org/officeDocument/2006/relationships/image" Target="../media/image6.png"/><Relationship Id="rId10" Type="http://schemas.openxmlformats.org/officeDocument/2006/relationships/hyperlink" Target="https://pngimg.com/download/65314" TargetMode="External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1.jpe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hyperlink" Target="http://swayamdas2010.blogspot.com/2010/04/top-8-places-with-scenery-in-world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2.jpe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hyperlink" Target="https://pngimg.com/download/65314" TargetMode="External"/><Relationship Id="rId4" Type="http://schemas.openxmlformats.org/officeDocument/2006/relationships/image" Target="../media/image3.svg"/><Relationship Id="rId9" Type="http://schemas.openxmlformats.org/officeDocument/2006/relationships/image" Target="../media/image10.png"/><Relationship Id="rId1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12" Type="http://schemas.openxmlformats.org/officeDocument/2006/relationships/image" Target="../media/image11.jpeg"/><Relationship Id="rId2" Type="http://schemas.openxmlformats.org/officeDocument/2006/relationships/image" Target="../media/image15.png"/><Relationship Id="rId16" Type="http://schemas.openxmlformats.org/officeDocument/2006/relationships/hyperlink" Target="https://pngimg.com/download/65314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hyperlink" Target="http://swayamdas2010.blogspot.com/2010/04/top-8-places-with-scenery-in-world.html" TargetMode="External"/><Relationship Id="rId5" Type="http://schemas.openxmlformats.org/officeDocument/2006/relationships/image" Target="../media/image3.svg"/><Relationship Id="rId15" Type="http://schemas.openxmlformats.org/officeDocument/2006/relationships/image" Target="../media/image10.png"/><Relationship Id="rId10" Type="http://schemas.openxmlformats.org/officeDocument/2006/relationships/image" Target="../media/image12.jpeg"/><Relationship Id="rId4" Type="http://schemas.openxmlformats.org/officeDocument/2006/relationships/image" Target="../media/image2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1.jpe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hyperlink" Target="http://swayamdas2010.blogspot.com/2010/04/top-8-places-with-scenery-in-world.html" TargetMode="External"/><Relationship Id="rId4" Type="http://schemas.openxmlformats.org/officeDocument/2006/relationships/image" Target="../media/image3.svg"/><Relationship Id="rId9" Type="http://schemas.openxmlformats.org/officeDocument/2006/relationships/image" Target="../media/image12.jpeg"/><Relationship Id="rId14" Type="http://schemas.openxmlformats.org/officeDocument/2006/relationships/hyperlink" Target="https://pngimg.com/download/65314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hyperlink" Target="http://swayamdas2010.blogspot.com/2010/04/top-8-places-with-scenery-in-worl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12.jpeg"/><Relationship Id="rId17" Type="http://schemas.openxmlformats.org/officeDocument/2006/relationships/hyperlink" Target="https://pxhere.com/en/photo/851854" TargetMode="External"/><Relationship Id="rId2" Type="http://schemas.openxmlformats.org/officeDocument/2006/relationships/image" Target="../media/image1.jpeg"/><Relationship Id="rId16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5" Type="http://schemas.openxmlformats.org/officeDocument/2006/relationships/hyperlink" Target="https://pngimg.com/download/65314" TargetMode="External"/><Relationship Id="rId10" Type="http://schemas.openxmlformats.org/officeDocument/2006/relationships/image" Target="../media/image13.jpeg"/><Relationship Id="rId4" Type="http://schemas.openxmlformats.org/officeDocument/2006/relationships/image" Target="../media/image3.svg"/><Relationship Id="rId9" Type="http://schemas.openxmlformats.org/officeDocument/2006/relationships/image" Target="../media/image11.jpeg"/><Relationship Id="rId1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hyperlink" Target="http://swayamdas2010.blogspot.com/2010/04/top-8-places-with-scenery-in-worl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12.jpeg"/><Relationship Id="rId17" Type="http://schemas.openxmlformats.org/officeDocument/2006/relationships/hyperlink" Target="https://pxhere.com/en/photo/851854" TargetMode="External"/><Relationship Id="rId2" Type="http://schemas.openxmlformats.org/officeDocument/2006/relationships/image" Target="../media/image1.jpeg"/><Relationship Id="rId16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5" Type="http://schemas.openxmlformats.org/officeDocument/2006/relationships/hyperlink" Target="https://pngimg.com/download/65314" TargetMode="External"/><Relationship Id="rId10" Type="http://schemas.openxmlformats.org/officeDocument/2006/relationships/image" Target="../media/image13.jpeg"/><Relationship Id="rId4" Type="http://schemas.openxmlformats.org/officeDocument/2006/relationships/image" Target="../media/image3.svg"/><Relationship Id="rId9" Type="http://schemas.openxmlformats.org/officeDocument/2006/relationships/image" Target="../media/image11.jpe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DD11D137-2BC2-1672-D799-9C355F19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8121" y="7344462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3255167" y="6258101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57866" y="-810732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FB6AB90-B302-BF13-CE0C-1BDC32F235E5}"/>
              </a:ext>
            </a:extLst>
          </p:cNvPr>
          <p:cNvSpPr/>
          <p:nvPr/>
        </p:nvSpPr>
        <p:spPr>
          <a:xfrm>
            <a:off x="5231085" y="7003138"/>
            <a:ext cx="1725447" cy="788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8835103" y="7174230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E861C5-77DF-0D47-A6F4-B20BB6269DE5}"/>
              </a:ext>
            </a:extLst>
          </p:cNvPr>
          <p:cNvSpPr/>
          <p:nvPr/>
        </p:nvSpPr>
        <p:spPr>
          <a:xfrm rot="1446289">
            <a:off x="12267930" y="-9289311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0221DEB-EE3B-AA44-8F07-1A75DD42E450}"/>
              </a:ext>
            </a:extLst>
          </p:cNvPr>
          <p:cNvSpPr/>
          <p:nvPr/>
        </p:nvSpPr>
        <p:spPr>
          <a:xfrm rot="17696295">
            <a:off x="13438087" y="6654780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2BF139D-2CCF-8F7F-8915-C31C9F742FFB}"/>
              </a:ext>
            </a:extLst>
          </p:cNvPr>
          <p:cNvSpPr/>
          <p:nvPr/>
        </p:nvSpPr>
        <p:spPr>
          <a:xfrm flipV="1">
            <a:off x="-1066930" y="3482976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A7807E-7D0C-13D7-E17D-B9B58D7AEF77}"/>
              </a:ext>
            </a:extLst>
          </p:cNvPr>
          <p:cNvSpPr/>
          <p:nvPr/>
        </p:nvSpPr>
        <p:spPr>
          <a:xfrm flipV="1">
            <a:off x="-1334901" y="3909435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C95F2B-7BBC-E4D3-7FF8-E6B11901E2E9}"/>
              </a:ext>
            </a:extLst>
          </p:cNvPr>
          <p:cNvSpPr/>
          <p:nvPr/>
        </p:nvSpPr>
        <p:spPr>
          <a:xfrm flipV="1">
            <a:off x="-535113" y="2411446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185D924-76F5-E3C5-A9B0-45DC574BD32F}"/>
              </a:ext>
            </a:extLst>
          </p:cNvPr>
          <p:cNvSpPr/>
          <p:nvPr/>
        </p:nvSpPr>
        <p:spPr>
          <a:xfrm flipV="1">
            <a:off x="-765987" y="3024548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4EBB00-422E-95A5-AF69-07BF15FEF560}"/>
              </a:ext>
            </a:extLst>
          </p:cNvPr>
          <p:cNvSpPr txBox="1"/>
          <p:nvPr/>
        </p:nvSpPr>
        <p:spPr>
          <a:xfrm>
            <a:off x="4348767" y="-1657580"/>
            <a:ext cx="349174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96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  <a:endParaRPr lang="en-GB" b="1">
              <a:solidFill>
                <a:schemeClr val="bg1"/>
              </a:solidFill>
              <a:latin typeface="Cambria"/>
              <a:ea typeface="Cambria"/>
              <a:cs typeface="Calibri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236EC32-D33D-5928-B332-C994F271C6B3}"/>
              </a:ext>
            </a:extLst>
          </p:cNvPr>
          <p:cNvSpPr/>
          <p:nvPr/>
        </p:nvSpPr>
        <p:spPr>
          <a:xfrm>
            <a:off x="6740231" y="-2171643"/>
            <a:ext cx="351692" cy="3419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681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DD11D137-2BC2-1672-D799-9C355F19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8121" y="3318802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4348767" y="1859340"/>
            <a:ext cx="349174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96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  <a:endParaRPr lang="en-GB" b="1">
              <a:solidFill>
                <a:schemeClr val="bg1"/>
              </a:solidFill>
              <a:latin typeface="Cambria"/>
              <a:ea typeface="Cambria"/>
              <a:cs typeface="Calibri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6722784" y="1742488"/>
            <a:ext cx="351692" cy="34192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296041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95042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6460C87-B2BA-CA18-DEB3-26BE38D6924D}"/>
              </a:ext>
            </a:extLst>
          </p:cNvPr>
          <p:cNvSpPr/>
          <p:nvPr/>
        </p:nvSpPr>
        <p:spPr>
          <a:xfrm flipV="1">
            <a:off x="472963" y="2410810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30F51DD-C2AB-E52A-11CF-21C1E321807C}"/>
              </a:ext>
            </a:extLst>
          </p:cNvPr>
          <p:cNvSpPr/>
          <p:nvPr/>
        </p:nvSpPr>
        <p:spPr>
          <a:xfrm flipV="1">
            <a:off x="543032" y="302391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431475C-6051-D805-E63F-14E9E6049E43}"/>
              </a:ext>
            </a:extLst>
          </p:cNvPr>
          <p:cNvSpPr/>
          <p:nvPr/>
        </p:nvSpPr>
        <p:spPr>
          <a:xfrm flipV="1">
            <a:off x="543032" y="347036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A3D826B-8DFC-B7AC-11E4-83BAC1E9C400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FB6AB90-B302-BF13-CE0C-1BDC32F235E5}"/>
              </a:ext>
            </a:extLst>
          </p:cNvPr>
          <p:cNvSpPr/>
          <p:nvPr/>
        </p:nvSpPr>
        <p:spPr>
          <a:xfrm>
            <a:off x="5233276" y="6671158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1236122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1984452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4270992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phic 22" descr="Aeroplane with solid fill">
            <a:extLst>
              <a:ext uri="{FF2B5EF4-FFF2-40B4-BE49-F238E27FC236}">
                <a16:creationId xmlns:a16="http://schemas.microsoft.com/office/drawing/2014/main" id="{22C4525B-9EED-FF0A-E681-A752251965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-1794295" y="26885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81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DD11D137-2BC2-1672-D799-9C355F19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851773" y="339777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2610613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43068C1-3418-1658-D702-278ABF92C360}"/>
              </a:ext>
            </a:extLst>
          </p:cNvPr>
          <p:cNvSpPr/>
          <p:nvPr/>
        </p:nvSpPr>
        <p:spPr>
          <a:xfrm rot="1500000">
            <a:off x="13696343" y="-8424129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9EE692-B9FD-CA09-7A7C-EB4659337B9E}"/>
              </a:ext>
            </a:extLst>
          </p:cNvPr>
          <p:cNvSpPr/>
          <p:nvPr/>
        </p:nvSpPr>
        <p:spPr>
          <a:xfrm rot="1500000">
            <a:off x="8848845" y="7185391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9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B549BAD5-5C11-9662-03F4-F2523C8607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2759062" y="-425207"/>
            <a:ext cx="5265682" cy="728320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-9449564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4415359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5232032" y="7066767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2A2102ED-243B-87B2-CA76-113967FBC6B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-8487803" y="4751407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8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795D81C1-BF3D-C7C1-381F-B70796E4EEA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6451424" y="4747364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5" name="Graphic 22" descr="Aeroplane with solid fill">
            <a:extLst>
              <a:ext uri="{FF2B5EF4-FFF2-40B4-BE49-F238E27FC236}">
                <a16:creationId xmlns:a16="http://schemas.microsoft.com/office/drawing/2014/main" id="{3C084977-D63F-C40E-78D6-73645BE7C92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5400000">
            <a:off x="12669328" y="268857"/>
            <a:ext cx="914400" cy="9144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92F6A0AD-4525-C3D9-4CBE-616A8861CD08}"/>
              </a:ext>
            </a:extLst>
          </p:cNvPr>
          <p:cNvSpPr/>
          <p:nvPr/>
        </p:nvSpPr>
        <p:spPr>
          <a:xfrm>
            <a:off x="13107899" y="3177802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3A26F5F-82F8-E4E1-43A7-A5737C3C976C}"/>
              </a:ext>
            </a:extLst>
          </p:cNvPr>
          <p:cNvSpPr/>
          <p:nvPr/>
        </p:nvSpPr>
        <p:spPr>
          <a:xfrm>
            <a:off x="12692482" y="6356705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4A0844-600B-A7E7-1185-5209A3BFD656}"/>
              </a:ext>
            </a:extLst>
          </p:cNvPr>
          <p:cNvSpPr/>
          <p:nvPr/>
        </p:nvSpPr>
        <p:spPr>
          <a:xfrm>
            <a:off x="9200317" y="7198265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pic>
        <p:nvPicPr>
          <p:cNvPr id="37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12AFC6D9-DF45-E456-3A47-D0EDC88D1D9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166188" y="1072609"/>
            <a:ext cx="525585" cy="541319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64280967-A807-504A-CBC2-E607AD39436B}"/>
              </a:ext>
            </a:extLst>
          </p:cNvPr>
          <p:cNvSpPr/>
          <p:nvPr/>
        </p:nvSpPr>
        <p:spPr>
          <a:xfrm>
            <a:off x="2807682" y="811116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DDFF445-17B7-73E3-FF29-11C54B06F6F6}"/>
              </a:ext>
            </a:extLst>
          </p:cNvPr>
          <p:cNvSpPr/>
          <p:nvPr/>
        </p:nvSpPr>
        <p:spPr>
          <a:xfrm>
            <a:off x="4844061" y="811116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6AC6B5F-17AF-A30A-33BA-02920563FD8B}"/>
              </a:ext>
            </a:extLst>
          </p:cNvPr>
          <p:cNvSpPr/>
          <p:nvPr/>
        </p:nvSpPr>
        <p:spPr>
          <a:xfrm>
            <a:off x="6972406" y="811116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E68B94-BEA6-4FB8-02C7-147FD30227C0}"/>
              </a:ext>
            </a:extLst>
          </p:cNvPr>
          <p:cNvSpPr txBox="1"/>
          <p:nvPr/>
        </p:nvSpPr>
        <p:spPr>
          <a:xfrm>
            <a:off x="-2991308" y="1183075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CA4A30-0E6C-2876-E1E4-BE6146198DCA}"/>
              </a:ext>
            </a:extLst>
          </p:cNvPr>
          <p:cNvSpPr txBox="1"/>
          <p:nvPr/>
        </p:nvSpPr>
        <p:spPr>
          <a:xfrm>
            <a:off x="-4938681" y="1216562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E6C9BB5-0D84-9FE6-BD2D-CAEF1D8B37FE}"/>
              </a:ext>
            </a:extLst>
          </p:cNvPr>
          <p:cNvSpPr/>
          <p:nvPr/>
        </p:nvSpPr>
        <p:spPr>
          <a:xfrm flipV="1">
            <a:off x="490129" y="2876216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9C99EBF-436C-9C61-8654-857FDCA74B0D}"/>
              </a:ext>
            </a:extLst>
          </p:cNvPr>
          <p:cNvSpPr/>
          <p:nvPr/>
        </p:nvSpPr>
        <p:spPr>
          <a:xfrm flipV="1">
            <a:off x="543032" y="241547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A208CC0-9FA8-E521-2DA0-0D6307B2E907}"/>
              </a:ext>
            </a:extLst>
          </p:cNvPr>
          <p:cNvSpPr/>
          <p:nvPr/>
        </p:nvSpPr>
        <p:spPr>
          <a:xfrm flipV="1">
            <a:off x="543032" y="347036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28C33F4-25AA-FB5C-A834-14FDE1D82CEF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694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DD11D137-2BC2-1672-D799-9C355F19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851773" y="339777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2610613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43068C1-3418-1658-D702-278ABF92C360}"/>
              </a:ext>
            </a:extLst>
          </p:cNvPr>
          <p:cNvSpPr/>
          <p:nvPr/>
        </p:nvSpPr>
        <p:spPr>
          <a:xfrm rot="1500000">
            <a:off x="10570944" y="-784836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9EE692-B9FD-CA09-7A7C-EB4659337B9E}"/>
              </a:ext>
            </a:extLst>
          </p:cNvPr>
          <p:cNvSpPr/>
          <p:nvPr/>
        </p:nvSpPr>
        <p:spPr>
          <a:xfrm rot="1500000">
            <a:off x="11219269" y="2134409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9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B549BAD5-5C11-9662-03F4-F2523C8607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6868624" y="-425207"/>
            <a:ext cx="5265682" cy="728320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1054318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 dirty="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 dirty="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 dirty="0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2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706F523A-6E0F-084C-441F-FF7C511705B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453055" y="4751989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25814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CBDAB276-A8CB-1DFC-081E-54735C302BB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89434" y="4747946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B6126BC1-6985-96FD-F260-CA375228C22D}"/>
              </a:ext>
            </a:extLst>
          </p:cNvPr>
          <p:cNvSpPr/>
          <p:nvPr/>
        </p:nvSpPr>
        <p:spPr>
          <a:xfrm>
            <a:off x="2807682" y="474820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CF9E0E0-D4D5-4319-5216-AD4151C42652}"/>
              </a:ext>
            </a:extLst>
          </p:cNvPr>
          <p:cNvSpPr/>
          <p:nvPr/>
        </p:nvSpPr>
        <p:spPr>
          <a:xfrm>
            <a:off x="4844061" y="474820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FC7C9A-1D35-6000-19EB-BBB00A3FBF50}"/>
              </a:ext>
            </a:extLst>
          </p:cNvPr>
          <p:cNvSpPr/>
          <p:nvPr/>
        </p:nvSpPr>
        <p:spPr>
          <a:xfrm>
            <a:off x="6972406" y="4748202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5232032" y="7066767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63D49D0-64B3-8D26-695D-601FA7CF19A6}"/>
              </a:ext>
            </a:extLst>
          </p:cNvPr>
          <p:cNvSpPr/>
          <p:nvPr/>
        </p:nvSpPr>
        <p:spPr>
          <a:xfrm>
            <a:off x="3640853" y="6134310"/>
            <a:ext cx="1244809" cy="33503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mbria Math" panose="02040503050406030204" pitchFamily="18" charset="0"/>
                <a:ea typeface="Cambria Math" panose="02040503050406030204" pitchFamily="18" charset="0"/>
              </a:rPr>
              <a:t>SEE MORE</a:t>
            </a:r>
            <a:endParaRPr lang="en-IN" sz="4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7C4574-E4A2-89CC-B382-980A813145A5}"/>
              </a:ext>
            </a:extLst>
          </p:cNvPr>
          <p:cNvSpPr txBox="1"/>
          <p:nvPr/>
        </p:nvSpPr>
        <p:spPr>
          <a:xfrm>
            <a:off x="6733705" y="-424939"/>
            <a:ext cx="150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1, 000 feet</a:t>
            </a:r>
            <a:endParaRPr lang="en-IN" b="1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8438D756-8BC4-88E3-BFC8-E5C83C3FFE1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608721" y="1074683"/>
            <a:ext cx="525585" cy="541319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54D9C257-4019-8857-A6FE-8984F3E84E3B}"/>
              </a:ext>
            </a:extLst>
          </p:cNvPr>
          <p:cNvSpPr/>
          <p:nvPr/>
        </p:nvSpPr>
        <p:spPr>
          <a:xfrm>
            <a:off x="8210945" y="4439589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C5E46C-B5BF-C9D1-EC00-12F461455EA9}"/>
              </a:ext>
            </a:extLst>
          </p:cNvPr>
          <p:cNvSpPr/>
          <p:nvPr/>
        </p:nvSpPr>
        <p:spPr>
          <a:xfrm>
            <a:off x="10611881" y="4637240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2458AFD-C9C0-93F3-CEAD-B7DAEDBFA888}"/>
              </a:ext>
            </a:extLst>
          </p:cNvPr>
          <p:cNvSpPr/>
          <p:nvPr/>
        </p:nvSpPr>
        <p:spPr>
          <a:xfrm>
            <a:off x="9844699" y="3129017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99E2E5-3C47-DB9E-F168-19AF52DF7C00}"/>
              </a:ext>
            </a:extLst>
          </p:cNvPr>
          <p:cNvSpPr txBox="1"/>
          <p:nvPr/>
        </p:nvSpPr>
        <p:spPr>
          <a:xfrm>
            <a:off x="4110532" y="1183075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878845-43C0-C8AE-34A1-535124962E9C}"/>
              </a:ext>
            </a:extLst>
          </p:cNvPr>
          <p:cNvSpPr txBox="1"/>
          <p:nvPr/>
        </p:nvSpPr>
        <p:spPr>
          <a:xfrm>
            <a:off x="2163159" y="1216562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C4717FD-1E91-C9FB-895D-AFF5B88C6092}"/>
              </a:ext>
            </a:extLst>
          </p:cNvPr>
          <p:cNvSpPr/>
          <p:nvPr/>
        </p:nvSpPr>
        <p:spPr>
          <a:xfrm flipV="1">
            <a:off x="490129" y="2876216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FE73BCB-3C1B-E933-00C1-29319CCAB331}"/>
              </a:ext>
            </a:extLst>
          </p:cNvPr>
          <p:cNvSpPr/>
          <p:nvPr/>
        </p:nvSpPr>
        <p:spPr>
          <a:xfrm flipV="1">
            <a:off x="543032" y="241547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EBE477A-2121-130F-CF2F-3E9C8DE3F367}"/>
              </a:ext>
            </a:extLst>
          </p:cNvPr>
          <p:cNvSpPr/>
          <p:nvPr/>
        </p:nvSpPr>
        <p:spPr>
          <a:xfrm flipV="1">
            <a:off x="543032" y="347036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802A117-318F-A15A-64A9-B64AE413B094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798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DD11D137-2BC2-1672-D799-9C355F19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851773" y="339777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2610613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43068C1-3418-1658-D702-278ABF92C360}"/>
              </a:ext>
            </a:extLst>
          </p:cNvPr>
          <p:cNvSpPr/>
          <p:nvPr/>
        </p:nvSpPr>
        <p:spPr>
          <a:xfrm rot="1500000">
            <a:off x="10570944" y="-784836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9EE692-B9FD-CA09-7A7C-EB4659337B9E}"/>
              </a:ext>
            </a:extLst>
          </p:cNvPr>
          <p:cNvSpPr/>
          <p:nvPr/>
        </p:nvSpPr>
        <p:spPr>
          <a:xfrm rot="1500000">
            <a:off x="11219269" y="2134409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1054318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2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706F523A-6E0F-084C-441F-FF7C511705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53055" y="4751989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25814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CBDAB276-A8CB-1DFC-081E-54735C302B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89434" y="4747946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B6126BC1-6985-96FD-F260-CA375228C22D}"/>
              </a:ext>
            </a:extLst>
          </p:cNvPr>
          <p:cNvSpPr/>
          <p:nvPr/>
        </p:nvSpPr>
        <p:spPr>
          <a:xfrm>
            <a:off x="2806667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CF9E0E0-D4D5-4319-5216-AD4151C42652}"/>
              </a:ext>
            </a:extLst>
          </p:cNvPr>
          <p:cNvSpPr/>
          <p:nvPr/>
        </p:nvSpPr>
        <p:spPr>
          <a:xfrm>
            <a:off x="4843046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FC7C9A-1D35-6000-19EB-BBB00A3FBF50}"/>
              </a:ext>
            </a:extLst>
          </p:cNvPr>
          <p:cNvSpPr/>
          <p:nvPr/>
        </p:nvSpPr>
        <p:spPr>
          <a:xfrm>
            <a:off x="6972406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5232032" y="7066767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63D49D0-64B3-8D26-695D-601FA7CF19A6}"/>
              </a:ext>
            </a:extLst>
          </p:cNvPr>
          <p:cNvSpPr/>
          <p:nvPr/>
        </p:nvSpPr>
        <p:spPr>
          <a:xfrm>
            <a:off x="3640853" y="6134310"/>
            <a:ext cx="1244809" cy="33503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mbria Math" panose="02040503050406030204" pitchFamily="18" charset="0"/>
                <a:ea typeface="Cambria Math" panose="02040503050406030204" pitchFamily="18" charset="0"/>
              </a:rPr>
              <a:t>SEE MORE</a:t>
            </a:r>
            <a:endParaRPr lang="en-IN" sz="4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AD10A3-6FA2-C3EA-FC65-E1CC3CCC1EA3}"/>
              </a:ext>
            </a:extLst>
          </p:cNvPr>
          <p:cNvSpPr txBox="1"/>
          <p:nvPr/>
        </p:nvSpPr>
        <p:spPr>
          <a:xfrm>
            <a:off x="6733705" y="256432"/>
            <a:ext cx="150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1, 000 feet</a:t>
            </a:r>
            <a:endParaRPr lang="en-IN" b="1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8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0E0B64D4-452F-FAA9-6E52-902A91F991F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2300000">
            <a:off x="11611708" y="1072609"/>
            <a:ext cx="525585" cy="541319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F6D81650-2FE1-C756-7BE6-458318825422}"/>
              </a:ext>
            </a:extLst>
          </p:cNvPr>
          <p:cNvSpPr/>
          <p:nvPr/>
        </p:nvSpPr>
        <p:spPr>
          <a:xfrm>
            <a:off x="8188477" y="365583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7EA2920-110B-7646-25B5-1FAD16DFEAF6}"/>
              </a:ext>
            </a:extLst>
          </p:cNvPr>
          <p:cNvCxnSpPr>
            <a:cxnSpLocks/>
          </p:cNvCxnSpPr>
          <p:nvPr/>
        </p:nvCxnSpPr>
        <p:spPr>
          <a:xfrm>
            <a:off x="8246350" y="543855"/>
            <a:ext cx="0" cy="390144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7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A3681444-BB53-9102-C38C-D5FF7039631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868624" y="-425207"/>
            <a:ext cx="5265682" cy="7283207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59B8B537-061F-7D50-66FF-65916E3276CB}"/>
              </a:ext>
            </a:extLst>
          </p:cNvPr>
          <p:cNvSpPr/>
          <p:nvPr/>
        </p:nvSpPr>
        <p:spPr>
          <a:xfrm>
            <a:off x="9844699" y="3129017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CD355F0-13DB-53F0-9353-D30B5F67EF3E}"/>
              </a:ext>
            </a:extLst>
          </p:cNvPr>
          <p:cNvSpPr/>
          <p:nvPr/>
        </p:nvSpPr>
        <p:spPr>
          <a:xfrm>
            <a:off x="10611881" y="4637240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DFA612-600C-3F94-6453-A8292883DA1C}"/>
              </a:ext>
            </a:extLst>
          </p:cNvPr>
          <p:cNvSpPr txBox="1"/>
          <p:nvPr/>
        </p:nvSpPr>
        <p:spPr>
          <a:xfrm>
            <a:off x="4110532" y="1183075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9275A-29CD-321F-08BE-03F487028038}"/>
              </a:ext>
            </a:extLst>
          </p:cNvPr>
          <p:cNvSpPr txBox="1"/>
          <p:nvPr/>
        </p:nvSpPr>
        <p:spPr>
          <a:xfrm>
            <a:off x="2163159" y="1216562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257F569-F23B-BA03-8C73-9D8C1C8336C6}"/>
              </a:ext>
            </a:extLst>
          </p:cNvPr>
          <p:cNvSpPr/>
          <p:nvPr/>
        </p:nvSpPr>
        <p:spPr>
          <a:xfrm flipV="1">
            <a:off x="490129" y="2876216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D1BB5D0-188A-7B36-02BB-B5777FA9FA39}"/>
              </a:ext>
            </a:extLst>
          </p:cNvPr>
          <p:cNvSpPr/>
          <p:nvPr/>
        </p:nvSpPr>
        <p:spPr>
          <a:xfrm flipV="1">
            <a:off x="543032" y="241547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4CE19E2-CA6D-75F9-3D25-A682116AC637}"/>
              </a:ext>
            </a:extLst>
          </p:cNvPr>
          <p:cNvSpPr/>
          <p:nvPr/>
        </p:nvSpPr>
        <p:spPr>
          <a:xfrm flipV="1">
            <a:off x="543032" y="347036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EE52BA1-57C7-2F6F-25FD-C420B4850BA4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329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82E44323-4D17-F374-9300-DD901C41AF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851773" y="339777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2610613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43068C1-3418-1658-D702-278ABF92C360}"/>
              </a:ext>
            </a:extLst>
          </p:cNvPr>
          <p:cNvSpPr/>
          <p:nvPr/>
        </p:nvSpPr>
        <p:spPr>
          <a:xfrm rot="1500000">
            <a:off x="10570944" y="-784836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9EE692-B9FD-CA09-7A7C-EB4659337B9E}"/>
              </a:ext>
            </a:extLst>
          </p:cNvPr>
          <p:cNvSpPr/>
          <p:nvPr/>
        </p:nvSpPr>
        <p:spPr>
          <a:xfrm rot="1500000">
            <a:off x="11219269" y="2134409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1054318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2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706F523A-6E0F-084C-441F-FF7C511705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453055" y="4751989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5814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CBDAB276-A8CB-1DFC-081E-54735C302BB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89434" y="4747946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B6126BC1-6985-96FD-F260-CA375228C22D}"/>
              </a:ext>
            </a:extLst>
          </p:cNvPr>
          <p:cNvSpPr/>
          <p:nvPr/>
        </p:nvSpPr>
        <p:spPr>
          <a:xfrm>
            <a:off x="2806667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CF9E0E0-D4D5-4319-5216-AD4151C42652}"/>
              </a:ext>
            </a:extLst>
          </p:cNvPr>
          <p:cNvSpPr/>
          <p:nvPr/>
        </p:nvSpPr>
        <p:spPr>
          <a:xfrm>
            <a:off x="4843046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FC7C9A-1D35-6000-19EB-BBB00A3FBF50}"/>
              </a:ext>
            </a:extLst>
          </p:cNvPr>
          <p:cNvSpPr/>
          <p:nvPr/>
        </p:nvSpPr>
        <p:spPr>
          <a:xfrm>
            <a:off x="6972406" y="475107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5232032" y="7066767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63D49D0-64B3-8D26-695D-601FA7CF19A6}"/>
              </a:ext>
            </a:extLst>
          </p:cNvPr>
          <p:cNvSpPr/>
          <p:nvPr/>
        </p:nvSpPr>
        <p:spPr>
          <a:xfrm>
            <a:off x="3640853" y="6134310"/>
            <a:ext cx="1244809" cy="33503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mbria Math" panose="02040503050406030204" pitchFamily="18" charset="0"/>
                <a:ea typeface="Cambria Math" panose="02040503050406030204" pitchFamily="18" charset="0"/>
              </a:rPr>
              <a:t>SEE MORE</a:t>
            </a:r>
            <a:endParaRPr lang="en-IN" sz="4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AD10A3-6FA2-C3EA-FC65-E1CC3CCC1EA3}"/>
              </a:ext>
            </a:extLst>
          </p:cNvPr>
          <p:cNvSpPr txBox="1"/>
          <p:nvPr/>
        </p:nvSpPr>
        <p:spPr>
          <a:xfrm>
            <a:off x="6733705" y="256432"/>
            <a:ext cx="150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1, 000 feet</a:t>
            </a:r>
            <a:endParaRPr lang="en-IN" b="1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D81650-2FE1-C756-7BE6-458318825422}"/>
              </a:ext>
            </a:extLst>
          </p:cNvPr>
          <p:cNvSpPr/>
          <p:nvPr/>
        </p:nvSpPr>
        <p:spPr>
          <a:xfrm>
            <a:off x="8188477" y="365583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7EA2920-110B-7646-25B5-1FAD16DFEAF6}"/>
              </a:ext>
            </a:extLst>
          </p:cNvPr>
          <p:cNvCxnSpPr>
            <a:cxnSpLocks/>
          </p:cNvCxnSpPr>
          <p:nvPr/>
        </p:nvCxnSpPr>
        <p:spPr>
          <a:xfrm>
            <a:off x="8246350" y="543855"/>
            <a:ext cx="0" cy="390144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7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A3681444-BB53-9102-C38C-D5FF7039631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868624" y="-425207"/>
            <a:ext cx="5265682" cy="7283207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59B8B537-061F-7D50-66FF-65916E3276CB}"/>
              </a:ext>
            </a:extLst>
          </p:cNvPr>
          <p:cNvSpPr/>
          <p:nvPr/>
        </p:nvSpPr>
        <p:spPr>
          <a:xfrm>
            <a:off x="9844699" y="3129017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CD355F0-13DB-53F0-9353-D30B5F67EF3E}"/>
              </a:ext>
            </a:extLst>
          </p:cNvPr>
          <p:cNvSpPr/>
          <p:nvPr/>
        </p:nvSpPr>
        <p:spPr>
          <a:xfrm>
            <a:off x="10611881" y="4637240"/>
            <a:ext cx="127064" cy="129054"/>
          </a:xfrm>
          <a:prstGeom prst="ellipse">
            <a:avLst/>
          </a:prstGeom>
          <a:ln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pic>
        <p:nvPicPr>
          <p:cNvPr id="19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F2EACFCA-D059-BEE5-F3E3-4B49BB62250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608721" y="1074683"/>
            <a:ext cx="525585" cy="54131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13EDDF6-E69E-B3B5-8940-AE0098A3C347}"/>
              </a:ext>
            </a:extLst>
          </p:cNvPr>
          <p:cNvSpPr txBox="1"/>
          <p:nvPr/>
        </p:nvSpPr>
        <p:spPr>
          <a:xfrm>
            <a:off x="4110532" y="1183075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2718EE9-2725-CB3D-2BB1-83746144A3AF}"/>
              </a:ext>
            </a:extLst>
          </p:cNvPr>
          <p:cNvSpPr txBox="1"/>
          <p:nvPr/>
        </p:nvSpPr>
        <p:spPr>
          <a:xfrm>
            <a:off x="2163159" y="1216562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FE66B11-030C-74E4-7CEF-594FA6D59CAA}"/>
              </a:ext>
            </a:extLst>
          </p:cNvPr>
          <p:cNvSpPr/>
          <p:nvPr/>
        </p:nvSpPr>
        <p:spPr>
          <a:xfrm flipV="1">
            <a:off x="490129" y="2876216"/>
            <a:ext cx="385379" cy="3853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EA172DC-A79E-41B3-5FAD-F9264F2EC7F2}"/>
              </a:ext>
            </a:extLst>
          </p:cNvPr>
          <p:cNvSpPr/>
          <p:nvPr/>
        </p:nvSpPr>
        <p:spPr>
          <a:xfrm flipV="1">
            <a:off x="543032" y="241547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E03646C-32F9-11BC-02EE-58B2B6E195A5}"/>
              </a:ext>
            </a:extLst>
          </p:cNvPr>
          <p:cNvSpPr/>
          <p:nvPr/>
        </p:nvSpPr>
        <p:spPr>
          <a:xfrm flipV="1">
            <a:off x="543032" y="3470361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F9C7506-0CCE-0A47-2B27-46C7310331B2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3D690C-72DA-92E2-CD74-8236860D3E91}"/>
              </a:ext>
            </a:extLst>
          </p:cNvPr>
          <p:cNvSpPr txBox="1"/>
          <p:nvPr/>
        </p:nvSpPr>
        <p:spPr>
          <a:xfrm>
            <a:off x="1045251" y="9308843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7 Million Visitors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04F7F9-0068-CFB3-B37A-66E258B32C31}"/>
              </a:ext>
            </a:extLst>
          </p:cNvPr>
          <p:cNvSpPr txBox="1"/>
          <p:nvPr/>
        </p:nvSpPr>
        <p:spPr>
          <a:xfrm>
            <a:off x="8574458" y="11041924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1, 000 Feet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662D159-C5F9-5313-5641-60D8F895E686}"/>
              </a:ext>
            </a:extLst>
          </p:cNvPr>
          <p:cNvSpPr txBox="1"/>
          <p:nvPr/>
        </p:nvSpPr>
        <p:spPr>
          <a:xfrm>
            <a:off x="2061579" y="10463454"/>
            <a:ext cx="2484629" cy="419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10, 000 Tonnes</a:t>
            </a:r>
          </a:p>
        </p:txBody>
      </p:sp>
    </p:spTree>
    <p:extLst>
      <p:ext uri="{BB962C8B-B14F-4D97-AF65-F5344CB8AC3E}">
        <p14:creationId xmlns:p14="http://schemas.microsoft.com/office/powerpoint/2010/main" val="93159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82E44323-4D17-F374-9300-DD901C41AF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859A1-DB3D-8BC2-0688-4B0B7BB8D843}"/>
              </a:ext>
            </a:extLst>
          </p:cNvPr>
          <p:cNvSpPr txBox="1"/>
          <p:nvPr/>
        </p:nvSpPr>
        <p:spPr>
          <a:xfrm>
            <a:off x="851773" y="339777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2610613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43068C1-3418-1658-D702-278ABF92C360}"/>
              </a:ext>
            </a:extLst>
          </p:cNvPr>
          <p:cNvSpPr/>
          <p:nvPr/>
        </p:nvSpPr>
        <p:spPr>
          <a:xfrm rot="1500000">
            <a:off x="11077187" y="-788275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9EE692-B9FD-CA09-7A7C-EB4659337B9E}"/>
              </a:ext>
            </a:extLst>
          </p:cNvPr>
          <p:cNvSpPr/>
          <p:nvPr/>
        </p:nvSpPr>
        <p:spPr>
          <a:xfrm rot="1500000">
            <a:off x="11532392" y="2133499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-7408962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 dirty="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 dirty="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 dirty="0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3171146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CBDAB276-A8CB-1DFC-081E-54735C302BB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5207526" y="4747946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B6126BC1-6985-96FD-F260-CA375228C22D}"/>
              </a:ext>
            </a:extLst>
          </p:cNvPr>
          <p:cNvSpPr/>
          <p:nvPr/>
        </p:nvSpPr>
        <p:spPr>
          <a:xfrm>
            <a:off x="-3972896" y="499640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CF9E0E0-D4D5-4319-5216-AD4151C42652}"/>
              </a:ext>
            </a:extLst>
          </p:cNvPr>
          <p:cNvSpPr/>
          <p:nvPr/>
        </p:nvSpPr>
        <p:spPr>
          <a:xfrm>
            <a:off x="-5942183" y="4915981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FC7C9A-1D35-6000-19EB-BBB00A3FBF50}"/>
              </a:ext>
            </a:extLst>
          </p:cNvPr>
          <p:cNvSpPr/>
          <p:nvPr/>
        </p:nvSpPr>
        <p:spPr>
          <a:xfrm>
            <a:off x="-1777310" y="508462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5232032" y="7066767"/>
            <a:ext cx="1725447" cy="14451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63D49D0-64B3-8D26-695D-601FA7CF19A6}"/>
              </a:ext>
            </a:extLst>
          </p:cNvPr>
          <p:cNvSpPr/>
          <p:nvPr/>
        </p:nvSpPr>
        <p:spPr>
          <a:xfrm>
            <a:off x="-2971217" y="6144470"/>
            <a:ext cx="1244809" cy="33503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mbria Math" panose="02040503050406030204" pitchFamily="18" charset="0"/>
                <a:ea typeface="Cambria Math" panose="02040503050406030204" pitchFamily="18" charset="0"/>
              </a:rPr>
              <a:t>SEE MORE</a:t>
            </a:r>
            <a:endParaRPr lang="en-IN" sz="4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AD10A3-6FA2-C3EA-FC65-E1CC3CCC1EA3}"/>
              </a:ext>
            </a:extLst>
          </p:cNvPr>
          <p:cNvSpPr txBox="1"/>
          <p:nvPr/>
        </p:nvSpPr>
        <p:spPr>
          <a:xfrm>
            <a:off x="-4055960" y="537003"/>
            <a:ext cx="150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1, 000 feet</a:t>
            </a:r>
            <a:endParaRPr lang="en-IN" b="1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D81650-2FE1-C756-7BE6-458318825422}"/>
              </a:ext>
            </a:extLst>
          </p:cNvPr>
          <p:cNvSpPr/>
          <p:nvPr/>
        </p:nvSpPr>
        <p:spPr>
          <a:xfrm>
            <a:off x="3326917" y="5897703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59B8B537-061F-7D50-66FF-65916E3276CB}"/>
              </a:ext>
            </a:extLst>
          </p:cNvPr>
          <p:cNvSpPr/>
          <p:nvPr/>
        </p:nvSpPr>
        <p:spPr>
          <a:xfrm>
            <a:off x="4193972" y="4823985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CD355F0-13DB-53F0-9353-D30B5F67EF3E}"/>
              </a:ext>
            </a:extLst>
          </p:cNvPr>
          <p:cNvSpPr/>
          <p:nvPr/>
        </p:nvSpPr>
        <p:spPr>
          <a:xfrm>
            <a:off x="8355122" y="5303311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pic>
        <p:nvPicPr>
          <p:cNvPr id="19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F2EACFCA-D059-BEE5-F3E3-4B49BB6225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437522" y="1074683"/>
            <a:ext cx="525585" cy="5413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813E68-CE79-1F2E-0D20-6B877EAADB47}"/>
              </a:ext>
            </a:extLst>
          </p:cNvPr>
          <p:cNvSpPr txBox="1"/>
          <p:nvPr/>
        </p:nvSpPr>
        <p:spPr>
          <a:xfrm>
            <a:off x="-16105924" y="2108637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 dirty="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 dirty="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 dirty="0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28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A509367B-338A-7B68-D0AF-EBA9731FAA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-7243907" y="4751988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1FCC3BD1-7FE8-D210-2DA8-0CE99A49647B}"/>
              </a:ext>
            </a:extLst>
          </p:cNvPr>
          <p:cNvSpPr/>
          <p:nvPr/>
        </p:nvSpPr>
        <p:spPr>
          <a:xfrm flipV="1">
            <a:off x="467913" y="3377228"/>
            <a:ext cx="385200" cy="3852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FFF9FF0-AD83-1E35-86B5-CFE43FBD22FC}"/>
              </a:ext>
            </a:extLst>
          </p:cNvPr>
          <p:cNvSpPr/>
          <p:nvPr/>
        </p:nvSpPr>
        <p:spPr>
          <a:xfrm flipV="1">
            <a:off x="543032" y="3934810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C4B6631-44D7-F6DB-0D24-21E4CBBF94E4}"/>
              </a:ext>
            </a:extLst>
          </p:cNvPr>
          <p:cNvSpPr/>
          <p:nvPr/>
        </p:nvSpPr>
        <p:spPr>
          <a:xfrm flipV="1">
            <a:off x="543474" y="3010639"/>
            <a:ext cx="244800" cy="2268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13FC8F0-D495-46A9-CFCF-48A85972EBE1}"/>
              </a:ext>
            </a:extLst>
          </p:cNvPr>
          <p:cNvSpPr/>
          <p:nvPr/>
        </p:nvSpPr>
        <p:spPr>
          <a:xfrm flipV="1">
            <a:off x="551107" y="254744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29643B-E10A-9FB1-49EA-DC92884F5BD7}"/>
              </a:ext>
            </a:extLst>
          </p:cNvPr>
          <p:cNvSpPr txBox="1"/>
          <p:nvPr/>
        </p:nvSpPr>
        <p:spPr>
          <a:xfrm>
            <a:off x="6621136" y="2706406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F355FA-DF92-979C-1016-340E655A1731}"/>
              </a:ext>
            </a:extLst>
          </p:cNvPr>
          <p:cNvSpPr txBox="1"/>
          <p:nvPr/>
        </p:nvSpPr>
        <p:spPr>
          <a:xfrm>
            <a:off x="3432811" y="2729607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61" name="Partial Circle 60">
            <a:extLst>
              <a:ext uri="{FF2B5EF4-FFF2-40B4-BE49-F238E27FC236}">
                <a16:creationId xmlns:a16="http://schemas.microsoft.com/office/drawing/2014/main" id="{E39BED8B-8FFD-F80E-E594-347BE93190D5}"/>
              </a:ext>
            </a:extLst>
          </p:cNvPr>
          <p:cNvSpPr/>
          <p:nvPr/>
        </p:nvSpPr>
        <p:spPr>
          <a:xfrm rot="10800000">
            <a:off x="3175759" y="4342505"/>
            <a:ext cx="5834385" cy="5186049"/>
          </a:xfrm>
          <a:prstGeom prst="pie">
            <a:avLst>
              <a:gd name="adj1" fmla="val 21581947"/>
              <a:gd name="adj2" fmla="val 10807076"/>
            </a:avLst>
          </a:prstGeom>
          <a:noFill/>
          <a:ln w="1238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57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A3681444-BB53-9102-C38C-D5FF7039631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3463159" y="-425207"/>
            <a:ext cx="5265682" cy="7283207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5DAB1219-97D6-64C9-9A75-35BD003F7F40}"/>
              </a:ext>
            </a:extLst>
          </p:cNvPr>
          <p:cNvSpPr txBox="1"/>
          <p:nvPr/>
        </p:nvSpPr>
        <p:spPr>
          <a:xfrm>
            <a:off x="1045251" y="5529323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7 Million Visitors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91D007C-D0E7-5E96-5019-150AE1D21E7A}"/>
              </a:ext>
            </a:extLst>
          </p:cNvPr>
          <p:cNvSpPr txBox="1"/>
          <p:nvPr/>
        </p:nvSpPr>
        <p:spPr>
          <a:xfrm>
            <a:off x="8574458" y="4945924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1, 000 Feet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56F47CB-7340-70BE-7F9A-4E173E48FC5A}"/>
              </a:ext>
            </a:extLst>
          </p:cNvPr>
          <p:cNvSpPr txBox="1"/>
          <p:nvPr/>
        </p:nvSpPr>
        <p:spPr>
          <a:xfrm>
            <a:off x="2051091" y="4468268"/>
            <a:ext cx="2484629" cy="419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10, 000 Tonnes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AF7967E-2403-D033-A647-7DE22C7535C9}"/>
              </a:ext>
            </a:extLst>
          </p:cNvPr>
          <p:cNvSpPr/>
          <p:nvPr/>
        </p:nvSpPr>
        <p:spPr>
          <a:xfrm>
            <a:off x="8269512" y="10647203"/>
            <a:ext cx="1725447" cy="1445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666627-588E-DC37-1E98-3CD565975FC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7435710" y="8091660"/>
            <a:ext cx="3279927" cy="21948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62179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5" descr="Blue Black Background Free Stock Photo - Public Domain Pictures">
            <a:extLst>
              <a:ext uri="{FF2B5EF4-FFF2-40B4-BE49-F238E27FC236}">
                <a16:creationId xmlns:a16="http://schemas.microsoft.com/office/drawing/2014/main" id="{82E44323-4D17-F374-9300-DD901C41AF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3EEB4F-7F07-3B59-2090-46C60A070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9600">
                <a:solidFill>
                  <a:srgbClr val="FFFFFF"/>
                </a:solidFill>
                <a:latin typeface="Cambria"/>
                <a:ea typeface="Cambria"/>
                <a:cs typeface="Calibri Light" panose="020F0302020204030204"/>
              </a:rPr>
              <a:t>     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893C9-3D33-7DB4-D2F0-A730F472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4397" y="7483526"/>
            <a:ext cx="1212193" cy="47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 b="1">
                <a:solidFill>
                  <a:srgbClr val="FFFFFF"/>
                </a:solidFill>
                <a:cs typeface="Calibri"/>
              </a:rPr>
              <a:t>France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DB1670-4127-5219-FCDB-40372BB70AE3}"/>
              </a:ext>
            </a:extLst>
          </p:cNvPr>
          <p:cNvSpPr/>
          <p:nvPr/>
        </p:nvSpPr>
        <p:spPr>
          <a:xfrm>
            <a:off x="-942816" y="625764"/>
            <a:ext cx="194037" cy="18426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2B6514-C0FD-9203-57EC-AC68DA86EDFE}"/>
              </a:ext>
            </a:extLst>
          </p:cNvPr>
          <p:cNvGrpSpPr/>
          <p:nvPr/>
        </p:nvGrpSpPr>
        <p:grpSpPr>
          <a:xfrm>
            <a:off x="-2909614" y="6186214"/>
            <a:ext cx="2620578" cy="599090"/>
            <a:chOff x="1907627" y="4504559"/>
            <a:chExt cx="2620578" cy="599090"/>
          </a:xfrm>
        </p:grpSpPr>
        <p:pic>
          <p:nvPicPr>
            <p:cNvPr id="8" name="Graphic 8" descr="Magnifying glass with solid fill">
              <a:extLst>
                <a:ext uri="{FF2B5EF4-FFF2-40B4-BE49-F238E27FC236}">
                  <a16:creationId xmlns:a16="http://schemas.microsoft.com/office/drawing/2014/main" id="{7E6AE9F8-4978-6179-5E02-204150CD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7627" y="4504559"/>
              <a:ext cx="599090" cy="5990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86D74-6DE8-98A0-2535-4129DF2F82FA}"/>
                </a:ext>
              </a:extLst>
            </p:cNvPr>
            <p:cNvSpPr txBox="1"/>
            <p:nvPr/>
          </p:nvSpPr>
          <p:spPr>
            <a:xfrm>
              <a:off x="2634154" y="4620171"/>
              <a:ext cx="189405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>
                  <a:solidFill>
                    <a:schemeClr val="bg1"/>
                  </a:solidFill>
                  <a:latin typeface="Cambria"/>
                  <a:ea typeface="Cambria"/>
                  <a:cs typeface="Calibri"/>
                </a:rPr>
                <a:t>EXPLORE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906C2F-DEB0-A2D9-7B50-8A41831CBB68}"/>
              </a:ext>
            </a:extLst>
          </p:cNvPr>
          <p:cNvGrpSpPr/>
          <p:nvPr/>
        </p:nvGrpSpPr>
        <p:grpSpPr>
          <a:xfrm>
            <a:off x="243489" y="-745786"/>
            <a:ext cx="1357622" cy="634124"/>
            <a:chOff x="234730" y="480421"/>
            <a:chExt cx="1357622" cy="634124"/>
          </a:xfrm>
        </p:grpSpPr>
        <p:pic>
          <p:nvPicPr>
            <p:cNvPr id="13" name="Graphic 13" descr="Arrow: Anti-clockwise curve with solid fill">
              <a:extLst>
                <a:ext uri="{FF2B5EF4-FFF2-40B4-BE49-F238E27FC236}">
                  <a16:creationId xmlns:a16="http://schemas.microsoft.com/office/drawing/2014/main" id="{70676DA5-006A-D2CA-D31F-4490F20E9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34730" y="484351"/>
              <a:ext cx="634125" cy="625366"/>
            </a:xfrm>
            <a:prstGeom prst="rect">
              <a:avLst/>
            </a:prstGeom>
          </p:spPr>
        </p:pic>
        <p:pic>
          <p:nvPicPr>
            <p:cNvPr id="14" name="Graphic 13" descr="Arrow: Anti-clockwise curve with solid fill">
              <a:extLst>
                <a:ext uri="{FF2B5EF4-FFF2-40B4-BE49-F238E27FC236}">
                  <a16:creationId xmlns:a16="http://schemas.microsoft.com/office/drawing/2014/main" id="{00AD8A9B-EACC-AE1E-27DB-88B258C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965235" y="480421"/>
              <a:ext cx="627117" cy="634124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F37A486-EE46-A974-1631-1845C2AE5481}"/>
              </a:ext>
            </a:extLst>
          </p:cNvPr>
          <p:cNvSpPr/>
          <p:nvPr/>
        </p:nvSpPr>
        <p:spPr>
          <a:xfrm rot="1440000">
            <a:off x="15146764" y="2472834"/>
            <a:ext cx="902138" cy="4747172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52D3B7-94F8-5334-9260-5E3591BB059E}"/>
              </a:ext>
            </a:extLst>
          </p:cNvPr>
          <p:cNvSpPr/>
          <p:nvPr/>
        </p:nvSpPr>
        <p:spPr>
          <a:xfrm rot="1446289">
            <a:off x="9496664" y="-8799320"/>
            <a:ext cx="1137479" cy="861348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0B45C4-0BCB-9C47-B6A6-9F3293E33A07}"/>
              </a:ext>
            </a:extLst>
          </p:cNvPr>
          <p:cNvSpPr/>
          <p:nvPr/>
        </p:nvSpPr>
        <p:spPr>
          <a:xfrm rot="17696295">
            <a:off x="9610603" y="6801407"/>
            <a:ext cx="1137600" cy="497382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5" descr="Earth globe: Americas with solid fill">
            <a:extLst>
              <a:ext uri="{FF2B5EF4-FFF2-40B4-BE49-F238E27FC236}">
                <a16:creationId xmlns:a16="http://schemas.microsoft.com/office/drawing/2014/main" id="{8424E2EF-09A3-D9D9-8481-E7824F8A61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283" y="317938"/>
            <a:ext cx="769883" cy="75674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0D45CEC-2E82-F672-199E-5567737E0E71}"/>
              </a:ext>
            </a:extLst>
          </p:cNvPr>
          <p:cNvSpPr txBox="1"/>
          <p:nvPr/>
        </p:nvSpPr>
        <p:spPr>
          <a:xfrm>
            <a:off x="-7408962" y="2108638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 dirty="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 dirty="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 dirty="0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5" name="Picture 45" descr="Oops! | Flickr">
            <a:extLst>
              <a:ext uri="{FF2B5EF4-FFF2-40B4-BE49-F238E27FC236}">
                <a16:creationId xmlns:a16="http://schemas.microsoft.com/office/drawing/2014/main" id="{05C51B26-DA3B-07C5-8AD8-DE1FD7E72C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3171146" y="4751989"/>
            <a:ext cx="1547649" cy="1137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Picture 46" descr="Bridge and Castle in Paris, France image - Free stock photo - Public ...">
            <a:extLst>
              <a:ext uri="{FF2B5EF4-FFF2-40B4-BE49-F238E27FC236}">
                <a16:creationId xmlns:a16="http://schemas.microsoft.com/office/drawing/2014/main" id="{CBDAB276-A8CB-1DFC-081E-54735C302BB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5207526" y="4747946"/>
            <a:ext cx="1547649" cy="11195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B6126BC1-6985-96FD-F260-CA375228C22D}"/>
              </a:ext>
            </a:extLst>
          </p:cNvPr>
          <p:cNvSpPr/>
          <p:nvPr/>
        </p:nvSpPr>
        <p:spPr>
          <a:xfrm>
            <a:off x="-3972896" y="499640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CF9E0E0-D4D5-4319-5216-AD4151C42652}"/>
              </a:ext>
            </a:extLst>
          </p:cNvPr>
          <p:cNvSpPr/>
          <p:nvPr/>
        </p:nvSpPr>
        <p:spPr>
          <a:xfrm>
            <a:off x="-5942183" y="4915981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FC7C9A-1D35-6000-19EB-BBB00A3FBF50}"/>
              </a:ext>
            </a:extLst>
          </p:cNvPr>
          <p:cNvSpPr/>
          <p:nvPr/>
        </p:nvSpPr>
        <p:spPr>
          <a:xfrm>
            <a:off x="-1777310" y="5084624"/>
            <a:ext cx="194037" cy="1842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A97916C-FE8F-2EE6-BADE-BE24534F3308}"/>
              </a:ext>
            </a:extLst>
          </p:cNvPr>
          <p:cNvSpPr/>
          <p:nvPr/>
        </p:nvSpPr>
        <p:spPr>
          <a:xfrm>
            <a:off x="8212949" y="5253397"/>
            <a:ext cx="1725447" cy="1445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63D49D0-64B3-8D26-695D-601FA7CF19A6}"/>
              </a:ext>
            </a:extLst>
          </p:cNvPr>
          <p:cNvSpPr/>
          <p:nvPr/>
        </p:nvSpPr>
        <p:spPr>
          <a:xfrm>
            <a:off x="-2971217" y="6144470"/>
            <a:ext cx="1244809" cy="33503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mbria Math" panose="02040503050406030204" pitchFamily="18" charset="0"/>
                <a:ea typeface="Cambria Math" panose="02040503050406030204" pitchFamily="18" charset="0"/>
              </a:rPr>
              <a:t>SEE MORE</a:t>
            </a:r>
            <a:endParaRPr lang="en-IN" sz="40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AD10A3-6FA2-C3EA-FC65-E1CC3CCC1EA3}"/>
              </a:ext>
            </a:extLst>
          </p:cNvPr>
          <p:cNvSpPr txBox="1"/>
          <p:nvPr/>
        </p:nvSpPr>
        <p:spPr>
          <a:xfrm>
            <a:off x="-4055960" y="537003"/>
            <a:ext cx="150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1, 000 feet</a:t>
            </a:r>
            <a:endParaRPr lang="en-IN" b="1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D81650-2FE1-C756-7BE6-458318825422}"/>
              </a:ext>
            </a:extLst>
          </p:cNvPr>
          <p:cNvSpPr/>
          <p:nvPr/>
        </p:nvSpPr>
        <p:spPr>
          <a:xfrm>
            <a:off x="4368639" y="4879129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59B8B537-061F-7D50-66FF-65916E3276CB}"/>
              </a:ext>
            </a:extLst>
          </p:cNvPr>
          <p:cNvSpPr/>
          <p:nvPr/>
        </p:nvSpPr>
        <p:spPr>
          <a:xfrm>
            <a:off x="4923176" y="5437450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CD355F0-13DB-53F0-9353-D30B5F67EF3E}"/>
              </a:ext>
            </a:extLst>
          </p:cNvPr>
          <p:cNvSpPr/>
          <p:nvPr/>
        </p:nvSpPr>
        <p:spPr>
          <a:xfrm>
            <a:off x="5264679" y="6078818"/>
            <a:ext cx="127064" cy="129054"/>
          </a:xfrm>
          <a:prstGeom prst="ellipse">
            <a:avLst/>
          </a:prstGeom>
          <a:ln w="76200">
            <a:solidFill>
              <a:srgbClr val="FFC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pic>
        <p:nvPicPr>
          <p:cNvPr id="19" name="Picture 11" descr="Luna Media Disminuyendo · Gráficos vectoriales gratis en Pixabay">
            <a:extLst>
              <a:ext uri="{FF2B5EF4-FFF2-40B4-BE49-F238E27FC236}">
                <a16:creationId xmlns:a16="http://schemas.microsoft.com/office/drawing/2014/main" id="{F2EACFCA-D059-BEE5-F3E3-4B49BB6225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437522" y="1074683"/>
            <a:ext cx="525585" cy="5413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813E68-CE79-1F2E-0D20-6B877EAADB47}"/>
              </a:ext>
            </a:extLst>
          </p:cNvPr>
          <p:cNvSpPr txBox="1"/>
          <p:nvPr/>
        </p:nvSpPr>
        <p:spPr>
          <a:xfrm>
            <a:off x="-16105924" y="2108637"/>
            <a:ext cx="658210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Candara"/>
                <a:cs typeface="Calibri"/>
              </a:rPr>
              <a:t>1, 000 feet</a:t>
            </a:r>
            <a:endParaRPr lang="en-GB" sz="3600" dirty="0">
              <a:solidFill>
                <a:schemeClr val="bg1"/>
              </a:solidFill>
              <a:latin typeface="Candara"/>
              <a:cs typeface="Calibri"/>
            </a:endParaRPr>
          </a:p>
          <a:p>
            <a:pPr algn="ctr"/>
            <a:endParaRPr lang="en-GB" sz="3200" dirty="0">
              <a:solidFill>
                <a:schemeClr val="bg1"/>
              </a:solidFill>
              <a:latin typeface="Candara"/>
              <a:ea typeface="+mn-lt"/>
              <a:cs typeface="+mn-lt"/>
            </a:endParaRPr>
          </a:p>
          <a:p>
            <a:pPr algn="ctr"/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The </a:t>
            </a:r>
            <a:r>
              <a:rPr lang="en-GB" sz="2400" b="1" dirty="0">
                <a:solidFill>
                  <a:schemeClr val="bg1"/>
                </a:solidFill>
                <a:ea typeface="+mn-lt"/>
                <a:cs typeface="+mn-lt"/>
              </a:rPr>
              <a:t>Eiffel Tower</a:t>
            </a:r>
            <a:r>
              <a:rPr lang="en-GB" sz="2400" dirty="0">
                <a:solidFill>
                  <a:schemeClr val="bg1"/>
                </a:solidFill>
                <a:ea typeface="+mn-lt"/>
                <a:cs typeface="+mn-lt"/>
              </a:rPr>
              <a:t> is a wrought-iron lattice tower on the Champ de Mars in Paris, France. It is named after the engineer Gustave Eiffel, whose company designed and built the tower.</a:t>
            </a:r>
            <a:endParaRPr lang="en-GB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28" name="Picture 42" descr="A picture containing sky, outdoor, water, city&#10;&#10;Description automatically generated">
            <a:extLst>
              <a:ext uri="{FF2B5EF4-FFF2-40B4-BE49-F238E27FC236}">
                <a16:creationId xmlns:a16="http://schemas.microsoft.com/office/drawing/2014/main" id="{A509367B-338A-7B68-D0AF-EBA9731FAA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-7243907" y="4751988"/>
            <a:ext cx="1547650" cy="11377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1FCC3BD1-7FE8-D210-2DA8-0CE99A49647B}"/>
              </a:ext>
            </a:extLst>
          </p:cNvPr>
          <p:cNvSpPr/>
          <p:nvPr/>
        </p:nvSpPr>
        <p:spPr>
          <a:xfrm flipV="1">
            <a:off x="481128" y="3900328"/>
            <a:ext cx="385200" cy="3852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FFF9FF0-AD83-1E35-86B5-CFE43FBD22FC}"/>
              </a:ext>
            </a:extLst>
          </p:cNvPr>
          <p:cNvSpPr/>
          <p:nvPr/>
        </p:nvSpPr>
        <p:spPr>
          <a:xfrm flipV="1">
            <a:off x="543032" y="3472155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C4B6631-44D7-F6DB-0D24-21E4CBBF94E4}"/>
              </a:ext>
            </a:extLst>
          </p:cNvPr>
          <p:cNvSpPr/>
          <p:nvPr/>
        </p:nvSpPr>
        <p:spPr>
          <a:xfrm flipV="1">
            <a:off x="543474" y="3010639"/>
            <a:ext cx="244800" cy="2268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13FC8F0-D495-46A9-CFCF-48A85972EBE1}"/>
              </a:ext>
            </a:extLst>
          </p:cNvPr>
          <p:cNvSpPr/>
          <p:nvPr/>
        </p:nvSpPr>
        <p:spPr>
          <a:xfrm flipV="1">
            <a:off x="551107" y="2547443"/>
            <a:ext cx="245242" cy="2277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29643B-E10A-9FB1-49EA-DC92884F5BD7}"/>
              </a:ext>
            </a:extLst>
          </p:cNvPr>
          <p:cNvSpPr txBox="1"/>
          <p:nvPr/>
        </p:nvSpPr>
        <p:spPr>
          <a:xfrm>
            <a:off x="7190574" y="1353072"/>
            <a:ext cx="241333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Tower</a:t>
            </a:r>
          </a:p>
        </p:txBody>
      </p:sp>
      <p:sp>
        <p:nvSpPr>
          <p:cNvPr id="61" name="Partial Circle 60">
            <a:extLst>
              <a:ext uri="{FF2B5EF4-FFF2-40B4-BE49-F238E27FC236}">
                <a16:creationId xmlns:a16="http://schemas.microsoft.com/office/drawing/2014/main" id="{E39BED8B-8FFD-F80E-E594-347BE93190D5}"/>
              </a:ext>
            </a:extLst>
          </p:cNvPr>
          <p:cNvSpPr/>
          <p:nvPr/>
        </p:nvSpPr>
        <p:spPr>
          <a:xfrm rot="10800000">
            <a:off x="-366091" y="4342505"/>
            <a:ext cx="5834385" cy="5186049"/>
          </a:xfrm>
          <a:prstGeom prst="pie">
            <a:avLst>
              <a:gd name="adj1" fmla="val 21581947"/>
              <a:gd name="adj2" fmla="val 10807076"/>
            </a:avLst>
          </a:prstGeom>
          <a:noFill/>
          <a:ln w="1238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57" name="Picture 21" descr="A picture containing outdoor, building, tower, tall&#10;&#10;Description automatically generated">
            <a:extLst>
              <a:ext uri="{FF2B5EF4-FFF2-40B4-BE49-F238E27FC236}">
                <a16:creationId xmlns:a16="http://schemas.microsoft.com/office/drawing/2014/main" id="{A3681444-BB53-9102-C38C-D5FF7039631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3468" y="-425207"/>
            <a:ext cx="5265682" cy="7283207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5DAB1219-97D6-64C9-9A75-35BD003F7F40}"/>
              </a:ext>
            </a:extLst>
          </p:cNvPr>
          <p:cNvSpPr txBox="1"/>
          <p:nvPr/>
        </p:nvSpPr>
        <p:spPr>
          <a:xfrm>
            <a:off x="4679698" y="4580199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7 Million Visitors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91D007C-D0E7-5E96-5019-150AE1D21E7A}"/>
              </a:ext>
            </a:extLst>
          </p:cNvPr>
          <p:cNvSpPr txBox="1"/>
          <p:nvPr/>
        </p:nvSpPr>
        <p:spPr>
          <a:xfrm>
            <a:off x="5634488" y="5895049"/>
            <a:ext cx="24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1, 000 Feet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56F47CB-7340-70BE-7F9A-4E173E48FC5A}"/>
              </a:ext>
            </a:extLst>
          </p:cNvPr>
          <p:cNvSpPr txBox="1"/>
          <p:nvPr/>
        </p:nvSpPr>
        <p:spPr>
          <a:xfrm>
            <a:off x="5324725" y="5245135"/>
            <a:ext cx="2484629" cy="419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10, 000 Tonnes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FB22D-2116-B61B-C143-2537A4C0C4D4}"/>
              </a:ext>
            </a:extLst>
          </p:cNvPr>
          <p:cNvSpPr txBox="1"/>
          <p:nvPr/>
        </p:nvSpPr>
        <p:spPr>
          <a:xfrm>
            <a:off x="5176470" y="1401829"/>
            <a:ext cx="2079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Eiffel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BFA81F-9B61-2805-DA8D-1B3B8864D4E7}"/>
              </a:ext>
            </a:extLst>
          </p:cNvPr>
          <p:cNvSpPr txBox="1"/>
          <p:nvPr/>
        </p:nvSpPr>
        <p:spPr>
          <a:xfrm>
            <a:off x="5181149" y="776926"/>
            <a:ext cx="34917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b="1" dirty="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PARIS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20B2892-9D9D-7C94-8AF4-C1AC46CB735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7435710" y="2697854"/>
            <a:ext cx="3279927" cy="21948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690E67-76DF-9229-22FD-92D9C1A88EC8}"/>
              </a:ext>
            </a:extLst>
          </p:cNvPr>
          <p:cNvSpPr/>
          <p:nvPr/>
        </p:nvSpPr>
        <p:spPr>
          <a:xfrm rot="1500000">
            <a:off x="11707107" y="-788275"/>
            <a:ext cx="735725" cy="843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25C92-0204-8708-FEEA-B3B5EA1994B0}"/>
              </a:ext>
            </a:extLst>
          </p:cNvPr>
          <p:cNvSpPr/>
          <p:nvPr/>
        </p:nvSpPr>
        <p:spPr>
          <a:xfrm rot="1500000">
            <a:off x="12162312" y="2133499"/>
            <a:ext cx="696312" cy="5228896"/>
          </a:xfrm>
          <a:prstGeom prst="rect">
            <a:avLst/>
          </a:prstGeom>
          <a:solidFill>
            <a:srgbClr val="4617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600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418</TotalTime>
  <Words>419</Words>
  <Application>Microsoft Office PowerPoint</Application>
  <PresentationFormat>Widescreen</PresentationFormat>
  <Paragraphs>87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Cambria</vt:lpstr>
      <vt:lpstr>Cambria Math</vt:lpstr>
      <vt:lpstr>Candara</vt:lpstr>
      <vt:lpstr>office theme</vt:lpstr>
      <vt:lpstr>      </vt:lpstr>
      <vt:lpstr>      </vt:lpstr>
      <vt:lpstr>      </vt:lpstr>
      <vt:lpstr>      </vt:lpstr>
      <vt:lpstr>      </vt:lpstr>
      <vt:lpstr>      </vt:lpstr>
      <vt:lpstr>      </vt:lpstr>
      <vt:lpstr>     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DhanushPrakash J</cp:lastModifiedBy>
  <cp:revision>2</cp:revision>
  <dcterms:created xsi:type="dcterms:W3CDTF">2022-11-12T06:51:05Z</dcterms:created>
  <dcterms:modified xsi:type="dcterms:W3CDTF">2022-11-18T15:14:52Z</dcterms:modified>
</cp:coreProperties>
</file>

<file path=docProps/thumbnail.jpeg>
</file>